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93557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Ferguson" userId="28f860dd-ca99-4e78-90d7-114ca3bf7d84" providerId="ADAL" clId="{17BA451B-A665-4BFA-83B0-5B749F0A4FA0}"/>
    <pc:docChg chg="custSel modSld">
      <pc:chgData name="Caroline Ferguson" userId="28f860dd-ca99-4e78-90d7-114ca3bf7d84" providerId="ADAL" clId="{17BA451B-A665-4BFA-83B0-5B749F0A4FA0}" dt="2024-04-08T11:32:46.899" v="50" actId="20577"/>
      <pc:docMkLst>
        <pc:docMk/>
      </pc:docMkLst>
      <pc:sldChg chg="modSp mod">
        <pc:chgData name="Caroline Ferguson" userId="28f860dd-ca99-4e78-90d7-114ca3bf7d84" providerId="ADAL" clId="{17BA451B-A665-4BFA-83B0-5B749F0A4FA0}" dt="2024-04-08T11:23:03.336" v="2" actId="20577"/>
        <pc:sldMkLst>
          <pc:docMk/>
          <pc:sldMk cId="3391385374" sldId="257"/>
        </pc:sldMkLst>
        <pc:spChg chg="mod">
          <ac:chgData name="Caroline Ferguson" userId="28f860dd-ca99-4e78-90d7-114ca3bf7d84" providerId="ADAL" clId="{17BA451B-A665-4BFA-83B0-5B749F0A4FA0}" dt="2024-04-08T11:23:03.336" v="2" actId="20577"/>
          <ac:spMkLst>
            <pc:docMk/>
            <pc:sldMk cId="3391385374" sldId="257"/>
            <ac:spMk id="6" creationId="{94837EBB-501A-B974-E7FC-C1A550AD3F20}"/>
          </ac:spMkLst>
        </pc:spChg>
      </pc:sldChg>
      <pc:sldChg chg="modSp mod">
        <pc:chgData name="Caroline Ferguson" userId="28f860dd-ca99-4e78-90d7-114ca3bf7d84" providerId="ADAL" clId="{17BA451B-A665-4BFA-83B0-5B749F0A4FA0}" dt="2024-04-08T11:26:31.827" v="13" actId="20577"/>
        <pc:sldMkLst>
          <pc:docMk/>
          <pc:sldMk cId="3579283674" sldId="258"/>
        </pc:sldMkLst>
        <pc:spChg chg="mod">
          <ac:chgData name="Caroline Ferguson" userId="28f860dd-ca99-4e78-90d7-114ca3bf7d84" providerId="ADAL" clId="{17BA451B-A665-4BFA-83B0-5B749F0A4FA0}" dt="2024-04-08T11:25:09.869" v="7" actId="20577"/>
          <ac:spMkLst>
            <pc:docMk/>
            <pc:sldMk cId="3579283674" sldId="258"/>
            <ac:spMk id="2" creationId="{4B809AFD-4D4A-656C-2D5C-ACBCC95D7238}"/>
          </ac:spMkLst>
        </pc:spChg>
        <pc:spChg chg="mod">
          <ac:chgData name="Caroline Ferguson" userId="28f860dd-ca99-4e78-90d7-114ca3bf7d84" providerId="ADAL" clId="{17BA451B-A665-4BFA-83B0-5B749F0A4FA0}" dt="2024-04-08T11:26:31.827" v="13" actId="20577"/>
          <ac:spMkLst>
            <pc:docMk/>
            <pc:sldMk cId="3579283674" sldId="258"/>
            <ac:spMk id="3" creationId="{1806FC61-23C5-BCE5-046C-D03B37E21B9E}"/>
          </ac:spMkLst>
        </pc:spChg>
      </pc:sldChg>
      <pc:sldChg chg="modSp mod">
        <pc:chgData name="Caroline Ferguson" userId="28f860dd-ca99-4e78-90d7-114ca3bf7d84" providerId="ADAL" clId="{17BA451B-A665-4BFA-83B0-5B749F0A4FA0}" dt="2024-04-08T11:32:19.224" v="49" actId="20577"/>
        <pc:sldMkLst>
          <pc:docMk/>
          <pc:sldMk cId="3679148286" sldId="259"/>
        </pc:sldMkLst>
        <pc:spChg chg="mod">
          <ac:chgData name="Caroline Ferguson" userId="28f860dd-ca99-4e78-90d7-114ca3bf7d84" providerId="ADAL" clId="{17BA451B-A665-4BFA-83B0-5B749F0A4FA0}" dt="2024-04-08T11:32:19.224" v="49" actId="20577"/>
          <ac:spMkLst>
            <pc:docMk/>
            <pc:sldMk cId="3679148286" sldId="259"/>
            <ac:spMk id="2" creationId="{23334049-ACFD-9D67-4130-E5D7DC4E2385}"/>
          </ac:spMkLst>
        </pc:spChg>
        <pc:spChg chg="mod">
          <ac:chgData name="Caroline Ferguson" userId="28f860dd-ca99-4e78-90d7-114ca3bf7d84" providerId="ADAL" clId="{17BA451B-A665-4BFA-83B0-5B749F0A4FA0}" dt="2024-04-08T11:27:34.064" v="31" actId="20577"/>
          <ac:spMkLst>
            <pc:docMk/>
            <pc:sldMk cId="3679148286" sldId="259"/>
            <ac:spMk id="3" creationId="{39FC5BFA-F89E-420D-8648-236073DD0CA5}"/>
          </ac:spMkLst>
        </pc:spChg>
      </pc:sldChg>
      <pc:sldChg chg="modSp mod">
        <pc:chgData name="Caroline Ferguson" userId="28f860dd-ca99-4e78-90d7-114ca3bf7d84" providerId="ADAL" clId="{17BA451B-A665-4BFA-83B0-5B749F0A4FA0}" dt="2024-04-08T11:28:47.274" v="32" actId="20577"/>
        <pc:sldMkLst>
          <pc:docMk/>
          <pc:sldMk cId="829900534" sldId="260"/>
        </pc:sldMkLst>
        <pc:spChg chg="mod">
          <ac:chgData name="Caroline Ferguson" userId="28f860dd-ca99-4e78-90d7-114ca3bf7d84" providerId="ADAL" clId="{17BA451B-A665-4BFA-83B0-5B749F0A4FA0}" dt="2024-04-08T11:28:47.274" v="32" actId="20577"/>
          <ac:spMkLst>
            <pc:docMk/>
            <pc:sldMk cId="829900534" sldId="260"/>
            <ac:spMk id="2" creationId="{9C1D0207-66A4-F33C-9613-606C41E0A191}"/>
          </ac:spMkLst>
        </pc:spChg>
      </pc:sldChg>
      <pc:sldChg chg="modSp mod">
        <pc:chgData name="Caroline Ferguson" userId="28f860dd-ca99-4e78-90d7-114ca3bf7d84" providerId="ADAL" clId="{17BA451B-A665-4BFA-83B0-5B749F0A4FA0}" dt="2024-04-08T11:30:47.725" v="38" actId="20577"/>
        <pc:sldMkLst>
          <pc:docMk/>
          <pc:sldMk cId="2406911899" sldId="261"/>
        </pc:sldMkLst>
        <pc:spChg chg="mod">
          <ac:chgData name="Caroline Ferguson" userId="28f860dd-ca99-4e78-90d7-114ca3bf7d84" providerId="ADAL" clId="{17BA451B-A665-4BFA-83B0-5B749F0A4FA0}" dt="2024-04-08T11:30:27.929" v="37" actId="20577"/>
          <ac:spMkLst>
            <pc:docMk/>
            <pc:sldMk cId="2406911899" sldId="261"/>
            <ac:spMk id="2" creationId="{24FED342-CCA1-A62D-6ABA-9F004E3C0B9D}"/>
          </ac:spMkLst>
        </pc:spChg>
        <pc:spChg chg="mod">
          <ac:chgData name="Caroline Ferguson" userId="28f860dd-ca99-4e78-90d7-114ca3bf7d84" providerId="ADAL" clId="{17BA451B-A665-4BFA-83B0-5B749F0A4FA0}" dt="2024-04-08T11:30:47.725" v="38" actId="20577"/>
          <ac:spMkLst>
            <pc:docMk/>
            <pc:sldMk cId="2406911899" sldId="261"/>
            <ac:spMk id="3" creationId="{9051EF6C-7B14-1CAE-698A-F9B6C442DB84}"/>
          </ac:spMkLst>
        </pc:spChg>
      </pc:sldChg>
      <pc:sldChg chg="modSp mod">
        <pc:chgData name="Caroline Ferguson" userId="28f860dd-ca99-4e78-90d7-114ca3bf7d84" providerId="ADAL" clId="{17BA451B-A665-4BFA-83B0-5B749F0A4FA0}" dt="2024-04-08T11:32:00.236" v="47" actId="20577"/>
        <pc:sldMkLst>
          <pc:docMk/>
          <pc:sldMk cId="3461135637" sldId="262"/>
        </pc:sldMkLst>
        <pc:spChg chg="mod">
          <ac:chgData name="Caroline Ferguson" userId="28f860dd-ca99-4e78-90d7-114ca3bf7d84" providerId="ADAL" clId="{17BA451B-A665-4BFA-83B0-5B749F0A4FA0}" dt="2024-04-08T11:32:00.236" v="47" actId="20577"/>
          <ac:spMkLst>
            <pc:docMk/>
            <pc:sldMk cId="3461135637" sldId="262"/>
            <ac:spMk id="2" creationId="{9E4581AD-F9FF-4BB2-48DD-6F5047A5B57E}"/>
          </ac:spMkLst>
        </pc:spChg>
      </pc:sldChg>
      <pc:sldChg chg="modSp mod">
        <pc:chgData name="Caroline Ferguson" userId="28f860dd-ca99-4e78-90d7-114ca3bf7d84" providerId="ADAL" clId="{17BA451B-A665-4BFA-83B0-5B749F0A4FA0}" dt="2024-04-08T11:32:46.899" v="50" actId="20577"/>
        <pc:sldMkLst>
          <pc:docMk/>
          <pc:sldMk cId="954930287" sldId="263"/>
        </pc:sldMkLst>
        <pc:spChg chg="mod">
          <ac:chgData name="Caroline Ferguson" userId="28f860dd-ca99-4e78-90d7-114ca3bf7d84" providerId="ADAL" clId="{17BA451B-A665-4BFA-83B0-5B749F0A4FA0}" dt="2024-04-08T11:32:46.899" v="50" actId="20577"/>
          <ac:spMkLst>
            <pc:docMk/>
            <pc:sldMk cId="954930287" sldId="263"/>
            <ac:spMk id="2" creationId="{CC6191B0-B818-2AA7-E813-FFE1DE46FBD4}"/>
          </ac:spMkLst>
        </pc:spChg>
      </pc:sldChg>
      <pc:sldChg chg="modSp mod">
        <pc:chgData name="Caroline Ferguson" userId="28f860dd-ca99-4e78-90d7-114ca3bf7d84" providerId="ADAL" clId="{17BA451B-A665-4BFA-83B0-5B749F0A4FA0}" dt="2024-04-08T11:31:51.293" v="45" actId="20577"/>
        <pc:sldMkLst>
          <pc:docMk/>
          <pc:sldMk cId="1785423372" sldId="267"/>
        </pc:sldMkLst>
        <pc:spChg chg="mod">
          <ac:chgData name="Caroline Ferguson" userId="28f860dd-ca99-4e78-90d7-114ca3bf7d84" providerId="ADAL" clId="{17BA451B-A665-4BFA-83B0-5B749F0A4FA0}" dt="2024-04-08T11:31:51.293" v="45" actId="20577"/>
          <ac:spMkLst>
            <pc:docMk/>
            <pc:sldMk cId="1785423372" sldId="267"/>
            <ac:spMk id="5" creationId="{BA5D6592-0E6C-1872-709E-301B9A13BB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E482-3D96-D48B-6EA6-C069EBB8E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18D0C-1C82-EE9B-A66D-61C668589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8B734-E390-7C40-D6E4-A82BCD63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10DC-8289-4966-8F56-1E15C71F254B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3B6A8-3CCB-924E-2AB7-71D92496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D1151-5B7B-D52C-E6BA-04AD8617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AB28-4EC6-43A5-AFFE-6BE153DF1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55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9F68-8F34-12D7-402C-E1C368FA3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B61C6-A9E9-ABCB-6E1F-8A24DC9ED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C5B35-B3AA-1536-AA1F-C506A0CC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10DC-8289-4966-8F56-1E15C71F254B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8622E-64FA-A78C-6F7B-73D42826F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B7CEA-FB0E-927E-FF23-0B2374C08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AB28-4EC6-43A5-AFFE-6BE153DF1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94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7A4E36-6DCC-0886-C61E-439F20AE3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764E5-DC61-4FD3-0762-462A9FD7D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D0200-18C2-59A3-9A3F-5E66F5DD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10DC-8289-4966-8F56-1E15C71F254B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75905-B0B7-8134-B413-A3785AF79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02D89-D95F-0459-7B7E-E61B9C09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AB28-4EC6-43A5-AFFE-6BE153DF1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00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12E97-AB57-1DB4-7EE9-49078D32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1EA21-7A14-F295-5A67-9168EFFE1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0B618-C4B8-DE10-DBB8-C767C1C20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10DC-8289-4966-8F56-1E15C71F254B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15FE1-961F-5D6F-2079-453589C9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02682-19CA-0057-2005-88A143C6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AB28-4EC6-43A5-AFFE-6BE153DF1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0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7E539-DFB4-9A01-DDCE-49602E3D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66166-2CCB-D5BE-D0B8-E542C7E86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EA40C-8A67-7F2F-D6F1-BC85DB460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10DC-8289-4966-8F56-1E15C71F254B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4CE7C-28D2-DE6F-BDD3-D2DC979C9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103F3-ABFF-4B84-A877-47D6A387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AB28-4EC6-43A5-AFFE-6BE153DF1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36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75E5A-7886-05EA-6EC9-C6AF4C20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C0E4F-99FE-64C3-01F3-9C221E4BB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A6D6B-0D5E-3EAC-0785-F3DE8B0EF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57436-0224-BDB4-8636-E93615188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10DC-8289-4966-8F56-1E15C71F254B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75A05-D03E-4982-D312-3BF05123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9C721-BD86-0159-1CB6-0B7C4A923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AB28-4EC6-43A5-AFFE-6BE153DF1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24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87DC-AE59-BF2D-D5FA-24696938A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2CE9B-2D8D-BD6E-2666-6CD3E8B2E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05908-E6BB-A44A-69B6-D5F171F8C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EA0C3E-A9B9-2881-0234-F405C1980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405F6-64C0-9D31-36A2-5CDCA05672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DE4C4-FCA1-40D1-E04E-746A9D381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10DC-8289-4966-8F56-1E15C71F254B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CD62E5-E517-9E79-F482-5C5A00D5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018F8A-9D9A-603D-1822-0AD203DD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AB28-4EC6-43A5-AFFE-6BE153DF1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2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1825-9E12-C09E-7D75-21A4C2A82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A382F-484D-DDDE-BDC7-9425021FD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10DC-8289-4966-8F56-1E15C71F254B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69B72-9822-1241-89D7-216542E5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B3745-4AC5-650B-293A-9DBC3484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AB28-4EC6-43A5-AFFE-6BE153DF1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53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D7815-93C1-CC1B-99AD-A5CC2D4F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10DC-8289-4966-8F56-1E15C71F254B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A64EF-A144-5E54-EE10-BFE40430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3128D-0032-E69E-40A7-974C0E82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AB28-4EC6-43A5-AFFE-6BE153DF1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24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02FC-8E64-3635-011E-05088D04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344FB-C528-BB03-310B-95AB7BD43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8DD48-7B88-03DC-7B21-AD4167F72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E5B0A-B47A-1F96-434A-AD464741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10DC-8289-4966-8F56-1E15C71F254B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AAE66-1BA1-3B5A-0362-469AF54B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8E4E4-E007-0296-B5BB-CD79E718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AB28-4EC6-43A5-AFFE-6BE153DF1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87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097EA-6F60-2298-3F90-C5BA9595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514FEE-4BB5-95FC-6879-95D2F2CC6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82E68-BC95-8491-F794-0884F7444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492CF-7E21-E608-8C47-6D194D21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10DC-8289-4966-8F56-1E15C71F254B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D40DF-180D-BC67-8D36-BF93820C2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67706-F205-0C87-9C93-64AC7AB6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AB28-4EC6-43A5-AFFE-6BE153DF1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05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306DED-6EC1-82B3-4E36-42753EDD8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2E565-622C-2D98-04F0-C51D7A9C2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3BB5F-9487-D083-A17E-32C6D09B4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610DC-8289-4966-8F56-1E15C71F254B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D40BF-F03F-306A-B62E-F65F88E12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9823C-E356-425B-5186-B522A645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AB28-4EC6-43A5-AFFE-6BE153DF1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16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6191B0-B818-2AA7-E813-FFE1DE46F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5200" kern="1200" dirty="0">
                <a:latin typeface="+mj-lt"/>
                <a:ea typeface="+mj-ea"/>
                <a:cs typeface="+mj-cs"/>
              </a:rPr>
              <a:t>How did the days of the week get their names?</a:t>
            </a:r>
          </a:p>
        </p:txBody>
      </p:sp>
      <p:pic>
        <p:nvPicPr>
          <p:cNvPr id="6" name="Picture 5" descr="EA logo.">
            <a:extLst>
              <a:ext uri="{FF2B5EF4-FFF2-40B4-BE49-F238E27FC236}">
                <a16:creationId xmlns:a16="http://schemas.microsoft.com/office/drawing/2014/main" id="{09B3DD58-B72E-346E-FA3F-EE55F07FF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32" y="6253100"/>
            <a:ext cx="1466982" cy="4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3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5D6592-0E6C-1872-709E-301B9A13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1261423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en-GB" sz="3600" dirty="0"/>
              <a:t>Did you know…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37EBB-501A-B974-E7FC-C1A550AD3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5126896" cy="32276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dirty="0"/>
              <a:t>In many languages all over the world the names of planets and the days of the week come from the names of ancient</a:t>
            </a:r>
            <a:r>
              <a:rPr lang="en-GB" sz="1800" b="0" i="0" dirty="0">
                <a:effectLst/>
              </a:rPr>
              <a:t> gods and goddesses that people believed in thousands of years ago. 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The days of the week in the English language are </a:t>
            </a:r>
            <a:r>
              <a:rPr lang="en-GB" sz="1800" b="0" i="0" dirty="0">
                <a:effectLst/>
              </a:rPr>
              <a:t>named after the Sun, Moon and the planets and can sound very similar to what they used to be called all those years ago.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aphic 2" descr="Graphic of a calendar.">
            <a:extLst>
              <a:ext uri="{FF2B5EF4-FFF2-40B4-BE49-F238E27FC236}">
                <a16:creationId xmlns:a16="http://schemas.microsoft.com/office/drawing/2014/main" id="{5658863B-14E4-3BFB-0AE6-0C479A761900}"/>
              </a:ext>
            </a:extLst>
          </p:cNvPr>
          <p:cNvGrpSpPr/>
          <p:nvPr/>
        </p:nvGrpSpPr>
        <p:grpSpPr>
          <a:xfrm>
            <a:off x="7256883" y="2837712"/>
            <a:ext cx="3299683" cy="3217332"/>
            <a:chOff x="4509976" y="1366073"/>
            <a:chExt cx="3523673" cy="382905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AD7725C-F9B7-A877-3A97-511378016612}"/>
                </a:ext>
              </a:extLst>
            </p:cNvPr>
            <p:cNvSpPr/>
            <p:nvPr/>
          </p:nvSpPr>
          <p:spPr>
            <a:xfrm>
              <a:off x="4509976" y="1908652"/>
              <a:ext cx="3523673" cy="3286479"/>
            </a:xfrm>
            <a:custGeom>
              <a:avLst/>
              <a:gdLst>
                <a:gd name="connsiteX0" fmla="*/ 3524530 w 3523673"/>
                <a:gd name="connsiteY0" fmla="*/ 292 h 3286479"/>
                <a:gd name="connsiteX1" fmla="*/ 3524530 w 3523673"/>
                <a:gd name="connsiteY1" fmla="*/ 479218 h 3286479"/>
                <a:gd name="connsiteX2" fmla="*/ 3524530 w 3523673"/>
                <a:gd name="connsiteY2" fmla="*/ 2807844 h 3286479"/>
                <a:gd name="connsiteX3" fmla="*/ 3524530 w 3523673"/>
                <a:gd name="connsiteY3" fmla="*/ 3286771 h 3286479"/>
                <a:gd name="connsiteX4" fmla="*/ 856 w 3523673"/>
                <a:gd name="connsiteY4" fmla="*/ 3286771 h 3286479"/>
                <a:gd name="connsiteX5" fmla="*/ 856 w 3523673"/>
                <a:gd name="connsiteY5" fmla="*/ 2807844 h 3286479"/>
                <a:gd name="connsiteX6" fmla="*/ 856 w 3523673"/>
                <a:gd name="connsiteY6" fmla="*/ 479218 h 3286479"/>
                <a:gd name="connsiteX7" fmla="*/ 856 w 3523673"/>
                <a:gd name="connsiteY7" fmla="*/ 292 h 328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3673" h="3286479">
                  <a:moveTo>
                    <a:pt x="3524530" y="292"/>
                  </a:moveTo>
                  <a:cubicBezTo>
                    <a:pt x="3524530" y="292"/>
                    <a:pt x="3524530" y="214716"/>
                    <a:pt x="3524530" y="479218"/>
                  </a:cubicBezTo>
                  <a:lnTo>
                    <a:pt x="3524530" y="2807844"/>
                  </a:lnTo>
                  <a:cubicBezTo>
                    <a:pt x="3524530" y="3072347"/>
                    <a:pt x="3524530" y="3286771"/>
                    <a:pt x="3524530" y="3286771"/>
                  </a:cubicBezTo>
                  <a:lnTo>
                    <a:pt x="856" y="3286771"/>
                  </a:lnTo>
                  <a:cubicBezTo>
                    <a:pt x="856" y="3286771"/>
                    <a:pt x="856" y="3072347"/>
                    <a:pt x="856" y="2807844"/>
                  </a:cubicBezTo>
                  <a:lnTo>
                    <a:pt x="856" y="479218"/>
                  </a:lnTo>
                  <a:cubicBezTo>
                    <a:pt x="856" y="214716"/>
                    <a:pt x="856" y="292"/>
                    <a:pt x="856" y="292"/>
                  </a:cubicBezTo>
                  <a:close/>
                </a:path>
              </a:pathLst>
            </a:custGeom>
            <a:solidFill>
              <a:srgbClr val="008080"/>
            </a:solidFill>
            <a:ln w="14783" cap="rnd">
              <a:solidFill>
                <a:srgbClr val="00445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7BA9B90-4F23-661F-2DDB-301197745518}"/>
                </a:ext>
              </a:extLst>
            </p:cNvPr>
            <p:cNvSpPr/>
            <p:nvPr/>
          </p:nvSpPr>
          <p:spPr>
            <a:xfrm>
              <a:off x="4724834" y="2657928"/>
              <a:ext cx="3093957" cy="2331023"/>
            </a:xfrm>
            <a:custGeom>
              <a:avLst/>
              <a:gdLst>
                <a:gd name="connsiteX0" fmla="*/ 3094814 w 3093957"/>
                <a:gd name="connsiteY0" fmla="*/ 368 h 2331023"/>
                <a:gd name="connsiteX1" fmla="*/ 3094814 w 3093957"/>
                <a:gd name="connsiteY1" fmla="*/ 340067 h 2331023"/>
                <a:gd name="connsiteX2" fmla="*/ 3094814 w 3093957"/>
                <a:gd name="connsiteY2" fmla="*/ 1991699 h 2331023"/>
                <a:gd name="connsiteX3" fmla="*/ 3094814 w 3093957"/>
                <a:gd name="connsiteY3" fmla="*/ 2331398 h 2331023"/>
                <a:gd name="connsiteX4" fmla="*/ 856 w 3093957"/>
                <a:gd name="connsiteY4" fmla="*/ 2331398 h 2331023"/>
                <a:gd name="connsiteX5" fmla="*/ 856 w 3093957"/>
                <a:gd name="connsiteY5" fmla="*/ 1991699 h 2331023"/>
                <a:gd name="connsiteX6" fmla="*/ 856 w 3093957"/>
                <a:gd name="connsiteY6" fmla="*/ 340067 h 2331023"/>
                <a:gd name="connsiteX7" fmla="*/ 856 w 3093957"/>
                <a:gd name="connsiteY7" fmla="*/ 368 h 233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3957" h="2331023">
                  <a:moveTo>
                    <a:pt x="3094814" y="368"/>
                  </a:moveTo>
                  <a:cubicBezTo>
                    <a:pt x="3094814" y="368"/>
                    <a:pt x="3094814" y="152458"/>
                    <a:pt x="3094814" y="340067"/>
                  </a:cubicBezTo>
                  <a:lnTo>
                    <a:pt x="3094814" y="1991699"/>
                  </a:lnTo>
                  <a:cubicBezTo>
                    <a:pt x="3094814" y="2179308"/>
                    <a:pt x="3094814" y="2331398"/>
                    <a:pt x="3094814" y="2331398"/>
                  </a:cubicBezTo>
                  <a:lnTo>
                    <a:pt x="856" y="2331398"/>
                  </a:lnTo>
                  <a:cubicBezTo>
                    <a:pt x="856" y="2331398"/>
                    <a:pt x="856" y="2179308"/>
                    <a:pt x="856" y="1991699"/>
                  </a:cubicBezTo>
                  <a:lnTo>
                    <a:pt x="856" y="340067"/>
                  </a:lnTo>
                  <a:cubicBezTo>
                    <a:pt x="856" y="152458"/>
                    <a:pt x="856" y="368"/>
                    <a:pt x="856" y="368"/>
                  </a:cubicBezTo>
                  <a:close/>
                </a:path>
              </a:pathLst>
            </a:custGeom>
            <a:solidFill>
              <a:srgbClr val="00AA88"/>
            </a:solidFill>
            <a:ln w="14783" cap="rnd">
              <a:solidFill>
                <a:srgbClr val="00445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F4EA1E-0F61-E52D-0C28-AFE633265E3D}"/>
                </a:ext>
              </a:extLst>
            </p:cNvPr>
            <p:cNvSpPr/>
            <p:nvPr/>
          </p:nvSpPr>
          <p:spPr>
            <a:xfrm>
              <a:off x="4978367" y="3261483"/>
              <a:ext cx="214858" cy="239396"/>
            </a:xfrm>
            <a:custGeom>
              <a:avLst/>
              <a:gdLst>
                <a:gd name="connsiteX0" fmla="*/ 522 w 214858"/>
                <a:gd name="connsiteY0" fmla="*/ 240 h 239396"/>
                <a:gd name="connsiteX1" fmla="*/ 215380 w 214858"/>
                <a:gd name="connsiteY1" fmla="*/ 240 h 239396"/>
                <a:gd name="connsiteX2" fmla="*/ 215380 w 214858"/>
                <a:gd name="connsiteY2" fmla="*/ 239637 h 239396"/>
                <a:gd name="connsiteX3" fmla="*/ 522 w 214858"/>
                <a:gd name="connsiteY3" fmla="*/ 239637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522" y="240"/>
                  </a:moveTo>
                  <a:lnTo>
                    <a:pt x="215380" y="240"/>
                  </a:lnTo>
                  <a:lnTo>
                    <a:pt x="215380" y="239637"/>
                  </a:lnTo>
                  <a:lnTo>
                    <a:pt x="522" y="239637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B09590-AB5A-C5AC-9E0B-EDA6E29E0DC6}"/>
                </a:ext>
              </a:extLst>
            </p:cNvPr>
            <p:cNvSpPr/>
            <p:nvPr/>
          </p:nvSpPr>
          <p:spPr>
            <a:xfrm>
              <a:off x="4978367" y="3706915"/>
              <a:ext cx="214858" cy="239396"/>
            </a:xfrm>
            <a:custGeom>
              <a:avLst/>
              <a:gdLst>
                <a:gd name="connsiteX0" fmla="*/ 522 w 214858"/>
                <a:gd name="connsiteY0" fmla="*/ 366 h 239396"/>
                <a:gd name="connsiteX1" fmla="*/ 215380 w 214858"/>
                <a:gd name="connsiteY1" fmla="*/ 366 h 239396"/>
                <a:gd name="connsiteX2" fmla="*/ 215380 w 214858"/>
                <a:gd name="connsiteY2" fmla="*/ 239762 h 239396"/>
                <a:gd name="connsiteX3" fmla="*/ 522 w 214858"/>
                <a:gd name="connsiteY3" fmla="*/ 239762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522" y="366"/>
                  </a:moveTo>
                  <a:lnTo>
                    <a:pt x="215380" y="366"/>
                  </a:lnTo>
                  <a:lnTo>
                    <a:pt x="215380" y="239762"/>
                  </a:lnTo>
                  <a:lnTo>
                    <a:pt x="522" y="239762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D2D24B1-8721-7708-9DD7-3197D23E54FD}"/>
                </a:ext>
              </a:extLst>
            </p:cNvPr>
            <p:cNvSpPr/>
            <p:nvPr/>
          </p:nvSpPr>
          <p:spPr>
            <a:xfrm>
              <a:off x="4978367" y="4153380"/>
              <a:ext cx="214858" cy="239396"/>
            </a:xfrm>
            <a:custGeom>
              <a:avLst/>
              <a:gdLst>
                <a:gd name="connsiteX0" fmla="*/ 522 w 214858"/>
                <a:gd name="connsiteY0" fmla="*/ 492 h 239396"/>
                <a:gd name="connsiteX1" fmla="*/ 215380 w 214858"/>
                <a:gd name="connsiteY1" fmla="*/ 492 h 239396"/>
                <a:gd name="connsiteX2" fmla="*/ 215380 w 214858"/>
                <a:gd name="connsiteY2" fmla="*/ 239889 h 239396"/>
                <a:gd name="connsiteX3" fmla="*/ 522 w 214858"/>
                <a:gd name="connsiteY3" fmla="*/ 239889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522" y="492"/>
                  </a:moveTo>
                  <a:lnTo>
                    <a:pt x="215380" y="492"/>
                  </a:lnTo>
                  <a:lnTo>
                    <a:pt x="215380" y="239889"/>
                  </a:lnTo>
                  <a:lnTo>
                    <a:pt x="522" y="239889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2A203B9-8B40-E009-6642-2FCFCBC3CB9A}"/>
                </a:ext>
              </a:extLst>
            </p:cNvPr>
            <p:cNvSpPr/>
            <p:nvPr/>
          </p:nvSpPr>
          <p:spPr>
            <a:xfrm>
              <a:off x="4998778" y="4598812"/>
              <a:ext cx="214858" cy="239396"/>
            </a:xfrm>
            <a:custGeom>
              <a:avLst/>
              <a:gdLst>
                <a:gd name="connsiteX0" fmla="*/ 528 w 214858"/>
                <a:gd name="connsiteY0" fmla="*/ 618 h 239396"/>
                <a:gd name="connsiteX1" fmla="*/ 215386 w 214858"/>
                <a:gd name="connsiteY1" fmla="*/ 618 h 239396"/>
                <a:gd name="connsiteX2" fmla="*/ 215386 w 214858"/>
                <a:gd name="connsiteY2" fmla="*/ 240014 h 239396"/>
                <a:gd name="connsiteX3" fmla="*/ 528 w 214858"/>
                <a:gd name="connsiteY3" fmla="*/ 240014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528" y="618"/>
                  </a:moveTo>
                  <a:lnTo>
                    <a:pt x="215386" y="618"/>
                  </a:lnTo>
                  <a:lnTo>
                    <a:pt x="215386" y="240014"/>
                  </a:lnTo>
                  <a:lnTo>
                    <a:pt x="528" y="240014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52012E-8ACC-1077-5887-D5A3B42CE34E}"/>
                </a:ext>
              </a:extLst>
            </p:cNvPr>
            <p:cNvSpPr/>
            <p:nvPr/>
          </p:nvSpPr>
          <p:spPr>
            <a:xfrm>
              <a:off x="5448906" y="3261483"/>
              <a:ext cx="214858" cy="239396"/>
            </a:xfrm>
            <a:custGeom>
              <a:avLst/>
              <a:gdLst>
                <a:gd name="connsiteX0" fmla="*/ 653 w 214858"/>
                <a:gd name="connsiteY0" fmla="*/ 240 h 239396"/>
                <a:gd name="connsiteX1" fmla="*/ 215512 w 214858"/>
                <a:gd name="connsiteY1" fmla="*/ 240 h 239396"/>
                <a:gd name="connsiteX2" fmla="*/ 215512 w 214858"/>
                <a:gd name="connsiteY2" fmla="*/ 239637 h 239396"/>
                <a:gd name="connsiteX3" fmla="*/ 653 w 214858"/>
                <a:gd name="connsiteY3" fmla="*/ 239637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653" y="240"/>
                  </a:moveTo>
                  <a:lnTo>
                    <a:pt x="215512" y="240"/>
                  </a:lnTo>
                  <a:lnTo>
                    <a:pt x="215512" y="239637"/>
                  </a:lnTo>
                  <a:lnTo>
                    <a:pt x="653" y="239637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4B9CFE-91CC-B386-9443-0CE869BBE8F6}"/>
                </a:ext>
              </a:extLst>
            </p:cNvPr>
            <p:cNvSpPr/>
            <p:nvPr/>
          </p:nvSpPr>
          <p:spPr>
            <a:xfrm>
              <a:off x="5448906" y="3706915"/>
              <a:ext cx="214858" cy="239396"/>
            </a:xfrm>
            <a:custGeom>
              <a:avLst/>
              <a:gdLst>
                <a:gd name="connsiteX0" fmla="*/ 653 w 214858"/>
                <a:gd name="connsiteY0" fmla="*/ 366 h 239396"/>
                <a:gd name="connsiteX1" fmla="*/ 215512 w 214858"/>
                <a:gd name="connsiteY1" fmla="*/ 366 h 239396"/>
                <a:gd name="connsiteX2" fmla="*/ 215512 w 214858"/>
                <a:gd name="connsiteY2" fmla="*/ 239762 h 239396"/>
                <a:gd name="connsiteX3" fmla="*/ 653 w 214858"/>
                <a:gd name="connsiteY3" fmla="*/ 239762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653" y="366"/>
                  </a:moveTo>
                  <a:lnTo>
                    <a:pt x="215512" y="366"/>
                  </a:lnTo>
                  <a:lnTo>
                    <a:pt x="215512" y="239762"/>
                  </a:lnTo>
                  <a:lnTo>
                    <a:pt x="653" y="239762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03E6F2-D06A-0D2A-6845-79082C13839C}"/>
                </a:ext>
              </a:extLst>
            </p:cNvPr>
            <p:cNvSpPr/>
            <p:nvPr/>
          </p:nvSpPr>
          <p:spPr>
            <a:xfrm>
              <a:off x="5448906" y="4153380"/>
              <a:ext cx="214858" cy="239396"/>
            </a:xfrm>
            <a:custGeom>
              <a:avLst/>
              <a:gdLst>
                <a:gd name="connsiteX0" fmla="*/ 653 w 214858"/>
                <a:gd name="connsiteY0" fmla="*/ 492 h 239396"/>
                <a:gd name="connsiteX1" fmla="*/ 215512 w 214858"/>
                <a:gd name="connsiteY1" fmla="*/ 492 h 239396"/>
                <a:gd name="connsiteX2" fmla="*/ 215512 w 214858"/>
                <a:gd name="connsiteY2" fmla="*/ 239889 h 239396"/>
                <a:gd name="connsiteX3" fmla="*/ 653 w 214858"/>
                <a:gd name="connsiteY3" fmla="*/ 239889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653" y="492"/>
                  </a:moveTo>
                  <a:lnTo>
                    <a:pt x="215512" y="492"/>
                  </a:lnTo>
                  <a:lnTo>
                    <a:pt x="215512" y="239889"/>
                  </a:lnTo>
                  <a:lnTo>
                    <a:pt x="653" y="239889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686426C-83C7-F755-1A37-940F25F5909A}"/>
                </a:ext>
              </a:extLst>
            </p:cNvPr>
            <p:cNvSpPr/>
            <p:nvPr/>
          </p:nvSpPr>
          <p:spPr>
            <a:xfrm>
              <a:off x="5469318" y="4598812"/>
              <a:ext cx="214858" cy="239396"/>
            </a:xfrm>
            <a:custGeom>
              <a:avLst/>
              <a:gdLst>
                <a:gd name="connsiteX0" fmla="*/ 659 w 214858"/>
                <a:gd name="connsiteY0" fmla="*/ 618 h 239396"/>
                <a:gd name="connsiteX1" fmla="*/ 215518 w 214858"/>
                <a:gd name="connsiteY1" fmla="*/ 618 h 239396"/>
                <a:gd name="connsiteX2" fmla="*/ 215518 w 214858"/>
                <a:gd name="connsiteY2" fmla="*/ 240014 h 239396"/>
                <a:gd name="connsiteX3" fmla="*/ 659 w 214858"/>
                <a:gd name="connsiteY3" fmla="*/ 240014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659" y="618"/>
                  </a:moveTo>
                  <a:lnTo>
                    <a:pt x="215518" y="618"/>
                  </a:lnTo>
                  <a:lnTo>
                    <a:pt x="215518" y="240014"/>
                  </a:lnTo>
                  <a:lnTo>
                    <a:pt x="659" y="240014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0B74857-0833-4158-0D0F-7371EB0E037C}"/>
                </a:ext>
              </a:extLst>
            </p:cNvPr>
            <p:cNvSpPr/>
            <p:nvPr/>
          </p:nvSpPr>
          <p:spPr>
            <a:xfrm>
              <a:off x="5919445" y="3247014"/>
              <a:ext cx="214858" cy="239396"/>
            </a:xfrm>
            <a:custGeom>
              <a:avLst/>
              <a:gdLst>
                <a:gd name="connsiteX0" fmla="*/ 787 w 214858"/>
                <a:gd name="connsiteY0" fmla="*/ 235 h 239396"/>
                <a:gd name="connsiteX1" fmla="*/ 215645 w 214858"/>
                <a:gd name="connsiteY1" fmla="*/ 235 h 239396"/>
                <a:gd name="connsiteX2" fmla="*/ 215645 w 214858"/>
                <a:gd name="connsiteY2" fmla="*/ 239632 h 239396"/>
                <a:gd name="connsiteX3" fmla="*/ 787 w 214858"/>
                <a:gd name="connsiteY3" fmla="*/ 239632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787" y="235"/>
                  </a:moveTo>
                  <a:lnTo>
                    <a:pt x="215645" y="235"/>
                  </a:lnTo>
                  <a:lnTo>
                    <a:pt x="215645" y="239632"/>
                  </a:lnTo>
                  <a:lnTo>
                    <a:pt x="787" y="239632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68E70A5-AB70-C7D9-E4A6-15BFB8C34D28}"/>
                </a:ext>
              </a:extLst>
            </p:cNvPr>
            <p:cNvSpPr/>
            <p:nvPr/>
          </p:nvSpPr>
          <p:spPr>
            <a:xfrm>
              <a:off x="5919445" y="3692446"/>
              <a:ext cx="214858" cy="239396"/>
            </a:xfrm>
            <a:custGeom>
              <a:avLst/>
              <a:gdLst>
                <a:gd name="connsiteX0" fmla="*/ 787 w 214858"/>
                <a:gd name="connsiteY0" fmla="*/ 360 h 239396"/>
                <a:gd name="connsiteX1" fmla="*/ 215645 w 214858"/>
                <a:gd name="connsiteY1" fmla="*/ 360 h 239396"/>
                <a:gd name="connsiteX2" fmla="*/ 215645 w 214858"/>
                <a:gd name="connsiteY2" fmla="*/ 239757 h 239396"/>
                <a:gd name="connsiteX3" fmla="*/ 787 w 214858"/>
                <a:gd name="connsiteY3" fmla="*/ 239757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787" y="360"/>
                  </a:moveTo>
                  <a:lnTo>
                    <a:pt x="215645" y="360"/>
                  </a:lnTo>
                  <a:lnTo>
                    <a:pt x="215645" y="239757"/>
                  </a:lnTo>
                  <a:lnTo>
                    <a:pt x="787" y="239757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0636BC9-2658-1F0C-5939-4963BAFEC975}"/>
                </a:ext>
              </a:extLst>
            </p:cNvPr>
            <p:cNvSpPr/>
            <p:nvPr/>
          </p:nvSpPr>
          <p:spPr>
            <a:xfrm>
              <a:off x="5919445" y="4138911"/>
              <a:ext cx="214858" cy="239396"/>
            </a:xfrm>
            <a:custGeom>
              <a:avLst/>
              <a:gdLst>
                <a:gd name="connsiteX0" fmla="*/ 787 w 214858"/>
                <a:gd name="connsiteY0" fmla="*/ 487 h 239396"/>
                <a:gd name="connsiteX1" fmla="*/ 215645 w 214858"/>
                <a:gd name="connsiteY1" fmla="*/ 487 h 239396"/>
                <a:gd name="connsiteX2" fmla="*/ 215645 w 214858"/>
                <a:gd name="connsiteY2" fmla="*/ 239884 h 239396"/>
                <a:gd name="connsiteX3" fmla="*/ 787 w 214858"/>
                <a:gd name="connsiteY3" fmla="*/ 239884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787" y="487"/>
                  </a:moveTo>
                  <a:lnTo>
                    <a:pt x="215645" y="487"/>
                  </a:lnTo>
                  <a:lnTo>
                    <a:pt x="215645" y="239884"/>
                  </a:lnTo>
                  <a:lnTo>
                    <a:pt x="787" y="239884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5432931-EA07-4154-1A61-582ADA900CB0}"/>
                </a:ext>
              </a:extLst>
            </p:cNvPr>
            <p:cNvSpPr/>
            <p:nvPr/>
          </p:nvSpPr>
          <p:spPr>
            <a:xfrm>
              <a:off x="5938783" y="4584343"/>
              <a:ext cx="214858" cy="239396"/>
            </a:xfrm>
            <a:custGeom>
              <a:avLst/>
              <a:gdLst>
                <a:gd name="connsiteX0" fmla="*/ 793 w 214858"/>
                <a:gd name="connsiteY0" fmla="*/ 612 h 239396"/>
                <a:gd name="connsiteX1" fmla="*/ 215651 w 214858"/>
                <a:gd name="connsiteY1" fmla="*/ 612 h 239396"/>
                <a:gd name="connsiteX2" fmla="*/ 215651 w 214858"/>
                <a:gd name="connsiteY2" fmla="*/ 240009 h 239396"/>
                <a:gd name="connsiteX3" fmla="*/ 793 w 214858"/>
                <a:gd name="connsiteY3" fmla="*/ 240009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793" y="612"/>
                  </a:moveTo>
                  <a:lnTo>
                    <a:pt x="215651" y="612"/>
                  </a:lnTo>
                  <a:lnTo>
                    <a:pt x="215651" y="240009"/>
                  </a:lnTo>
                  <a:lnTo>
                    <a:pt x="793" y="240009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54177B4-76C3-F040-0218-B0122966832E}"/>
                </a:ext>
              </a:extLst>
            </p:cNvPr>
            <p:cNvSpPr/>
            <p:nvPr/>
          </p:nvSpPr>
          <p:spPr>
            <a:xfrm>
              <a:off x="5919445" y="2801583"/>
              <a:ext cx="214858" cy="239396"/>
            </a:xfrm>
            <a:custGeom>
              <a:avLst/>
              <a:gdLst>
                <a:gd name="connsiteX0" fmla="*/ 787 w 214858"/>
                <a:gd name="connsiteY0" fmla="*/ 109 h 239396"/>
                <a:gd name="connsiteX1" fmla="*/ 215645 w 214858"/>
                <a:gd name="connsiteY1" fmla="*/ 109 h 239396"/>
                <a:gd name="connsiteX2" fmla="*/ 215645 w 214858"/>
                <a:gd name="connsiteY2" fmla="*/ 239506 h 239396"/>
                <a:gd name="connsiteX3" fmla="*/ 787 w 214858"/>
                <a:gd name="connsiteY3" fmla="*/ 239506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787" y="109"/>
                  </a:moveTo>
                  <a:lnTo>
                    <a:pt x="215645" y="109"/>
                  </a:lnTo>
                  <a:lnTo>
                    <a:pt x="215645" y="239506"/>
                  </a:lnTo>
                  <a:lnTo>
                    <a:pt x="787" y="239506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9C002CE-F0A0-3D6F-7C54-ABEA06D9671B}"/>
                </a:ext>
              </a:extLst>
            </p:cNvPr>
            <p:cNvSpPr/>
            <p:nvPr/>
          </p:nvSpPr>
          <p:spPr>
            <a:xfrm>
              <a:off x="6388910" y="3261483"/>
              <a:ext cx="214858" cy="239396"/>
            </a:xfrm>
            <a:custGeom>
              <a:avLst/>
              <a:gdLst>
                <a:gd name="connsiteX0" fmla="*/ 919 w 214858"/>
                <a:gd name="connsiteY0" fmla="*/ 240 h 239396"/>
                <a:gd name="connsiteX1" fmla="*/ 215777 w 214858"/>
                <a:gd name="connsiteY1" fmla="*/ 240 h 239396"/>
                <a:gd name="connsiteX2" fmla="*/ 215777 w 214858"/>
                <a:gd name="connsiteY2" fmla="*/ 239637 h 239396"/>
                <a:gd name="connsiteX3" fmla="*/ 919 w 214858"/>
                <a:gd name="connsiteY3" fmla="*/ 239637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919" y="240"/>
                  </a:moveTo>
                  <a:lnTo>
                    <a:pt x="215777" y="240"/>
                  </a:lnTo>
                  <a:lnTo>
                    <a:pt x="215777" y="239637"/>
                  </a:lnTo>
                  <a:lnTo>
                    <a:pt x="919" y="239637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F52E001-5B2F-A24A-8E54-C33DEB7C27E1}"/>
                </a:ext>
              </a:extLst>
            </p:cNvPr>
            <p:cNvSpPr/>
            <p:nvPr/>
          </p:nvSpPr>
          <p:spPr>
            <a:xfrm>
              <a:off x="6388910" y="3706915"/>
              <a:ext cx="214858" cy="239396"/>
            </a:xfrm>
            <a:custGeom>
              <a:avLst/>
              <a:gdLst>
                <a:gd name="connsiteX0" fmla="*/ 919 w 214858"/>
                <a:gd name="connsiteY0" fmla="*/ 366 h 239396"/>
                <a:gd name="connsiteX1" fmla="*/ 215777 w 214858"/>
                <a:gd name="connsiteY1" fmla="*/ 366 h 239396"/>
                <a:gd name="connsiteX2" fmla="*/ 215777 w 214858"/>
                <a:gd name="connsiteY2" fmla="*/ 239762 h 239396"/>
                <a:gd name="connsiteX3" fmla="*/ 919 w 214858"/>
                <a:gd name="connsiteY3" fmla="*/ 239762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919" y="366"/>
                  </a:moveTo>
                  <a:lnTo>
                    <a:pt x="215777" y="366"/>
                  </a:lnTo>
                  <a:lnTo>
                    <a:pt x="215777" y="239762"/>
                  </a:lnTo>
                  <a:lnTo>
                    <a:pt x="919" y="239762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983D834-E26C-C2A4-B22D-92EEA2CDE293}"/>
                </a:ext>
              </a:extLst>
            </p:cNvPr>
            <p:cNvSpPr/>
            <p:nvPr/>
          </p:nvSpPr>
          <p:spPr>
            <a:xfrm>
              <a:off x="6388910" y="4153380"/>
              <a:ext cx="214858" cy="239396"/>
            </a:xfrm>
            <a:custGeom>
              <a:avLst/>
              <a:gdLst>
                <a:gd name="connsiteX0" fmla="*/ 919 w 214858"/>
                <a:gd name="connsiteY0" fmla="*/ 492 h 239396"/>
                <a:gd name="connsiteX1" fmla="*/ 215777 w 214858"/>
                <a:gd name="connsiteY1" fmla="*/ 492 h 239396"/>
                <a:gd name="connsiteX2" fmla="*/ 215777 w 214858"/>
                <a:gd name="connsiteY2" fmla="*/ 239889 h 239396"/>
                <a:gd name="connsiteX3" fmla="*/ 919 w 214858"/>
                <a:gd name="connsiteY3" fmla="*/ 239889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919" y="492"/>
                  </a:moveTo>
                  <a:lnTo>
                    <a:pt x="215777" y="492"/>
                  </a:lnTo>
                  <a:lnTo>
                    <a:pt x="215777" y="239889"/>
                  </a:lnTo>
                  <a:lnTo>
                    <a:pt x="919" y="239889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5FC7451-88F3-CF88-C412-D4E5EC8E024C}"/>
                </a:ext>
              </a:extLst>
            </p:cNvPr>
            <p:cNvSpPr/>
            <p:nvPr/>
          </p:nvSpPr>
          <p:spPr>
            <a:xfrm>
              <a:off x="6409322" y="4598812"/>
              <a:ext cx="214858" cy="239396"/>
            </a:xfrm>
            <a:custGeom>
              <a:avLst/>
              <a:gdLst>
                <a:gd name="connsiteX0" fmla="*/ 925 w 214858"/>
                <a:gd name="connsiteY0" fmla="*/ 618 h 239396"/>
                <a:gd name="connsiteX1" fmla="*/ 215783 w 214858"/>
                <a:gd name="connsiteY1" fmla="*/ 618 h 239396"/>
                <a:gd name="connsiteX2" fmla="*/ 215783 w 214858"/>
                <a:gd name="connsiteY2" fmla="*/ 240014 h 239396"/>
                <a:gd name="connsiteX3" fmla="*/ 925 w 214858"/>
                <a:gd name="connsiteY3" fmla="*/ 240014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925" y="618"/>
                  </a:moveTo>
                  <a:lnTo>
                    <a:pt x="215783" y="618"/>
                  </a:lnTo>
                  <a:lnTo>
                    <a:pt x="215783" y="240014"/>
                  </a:lnTo>
                  <a:lnTo>
                    <a:pt x="925" y="240014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6B53F67-5D43-3A60-D0AD-88FAB56D7A7F}"/>
                </a:ext>
              </a:extLst>
            </p:cNvPr>
            <p:cNvSpPr/>
            <p:nvPr/>
          </p:nvSpPr>
          <p:spPr>
            <a:xfrm>
              <a:off x="6388910" y="2816052"/>
              <a:ext cx="214858" cy="239396"/>
            </a:xfrm>
            <a:custGeom>
              <a:avLst/>
              <a:gdLst>
                <a:gd name="connsiteX0" fmla="*/ 919 w 214858"/>
                <a:gd name="connsiteY0" fmla="*/ 115 h 239396"/>
                <a:gd name="connsiteX1" fmla="*/ 215777 w 214858"/>
                <a:gd name="connsiteY1" fmla="*/ 115 h 239396"/>
                <a:gd name="connsiteX2" fmla="*/ 215777 w 214858"/>
                <a:gd name="connsiteY2" fmla="*/ 239512 h 239396"/>
                <a:gd name="connsiteX3" fmla="*/ 919 w 214858"/>
                <a:gd name="connsiteY3" fmla="*/ 239512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919" y="115"/>
                  </a:moveTo>
                  <a:lnTo>
                    <a:pt x="215777" y="115"/>
                  </a:lnTo>
                  <a:lnTo>
                    <a:pt x="215777" y="239512"/>
                  </a:lnTo>
                  <a:lnTo>
                    <a:pt x="919" y="239512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58CA36D-9AE9-AE34-DEB6-C6D0FF65CEF7}"/>
                </a:ext>
              </a:extLst>
            </p:cNvPr>
            <p:cNvSpPr/>
            <p:nvPr/>
          </p:nvSpPr>
          <p:spPr>
            <a:xfrm>
              <a:off x="6859450" y="3275952"/>
              <a:ext cx="214858" cy="239396"/>
            </a:xfrm>
            <a:custGeom>
              <a:avLst/>
              <a:gdLst>
                <a:gd name="connsiteX0" fmla="*/ 1052 w 214858"/>
                <a:gd name="connsiteY0" fmla="*/ 246 h 239396"/>
                <a:gd name="connsiteX1" fmla="*/ 215910 w 214858"/>
                <a:gd name="connsiteY1" fmla="*/ 246 h 239396"/>
                <a:gd name="connsiteX2" fmla="*/ 215910 w 214858"/>
                <a:gd name="connsiteY2" fmla="*/ 239643 h 239396"/>
                <a:gd name="connsiteX3" fmla="*/ 1052 w 214858"/>
                <a:gd name="connsiteY3" fmla="*/ 239643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1052" y="246"/>
                  </a:moveTo>
                  <a:lnTo>
                    <a:pt x="215910" y="246"/>
                  </a:lnTo>
                  <a:lnTo>
                    <a:pt x="215910" y="239643"/>
                  </a:lnTo>
                  <a:lnTo>
                    <a:pt x="1052" y="239643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566EA23-B155-F3D1-D6E3-78177A1F2203}"/>
                </a:ext>
              </a:extLst>
            </p:cNvPr>
            <p:cNvSpPr/>
            <p:nvPr/>
          </p:nvSpPr>
          <p:spPr>
            <a:xfrm>
              <a:off x="6859450" y="3722417"/>
              <a:ext cx="214858" cy="239396"/>
            </a:xfrm>
            <a:custGeom>
              <a:avLst/>
              <a:gdLst>
                <a:gd name="connsiteX0" fmla="*/ 1052 w 214858"/>
                <a:gd name="connsiteY0" fmla="*/ 372 h 239396"/>
                <a:gd name="connsiteX1" fmla="*/ 215910 w 214858"/>
                <a:gd name="connsiteY1" fmla="*/ 372 h 239396"/>
                <a:gd name="connsiteX2" fmla="*/ 215910 w 214858"/>
                <a:gd name="connsiteY2" fmla="*/ 239769 h 239396"/>
                <a:gd name="connsiteX3" fmla="*/ 1052 w 214858"/>
                <a:gd name="connsiteY3" fmla="*/ 239769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1052" y="372"/>
                  </a:moveTo>
                  <a:lnTo>
                    <a:pt x="215910" y="372"/>
                  </a:lnTo>
                  <a:lnTo>
                    <a:pt x="215910" y="239769"/>
                  </a:lnTo>
                  <a:lnTo>
                    <a:pt x="1052" y="239769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41D54D-4A9C-F3F8-FF2A-5924DA8565FA}"/>
                </a:ext>
              </a:extLst>
            </p:cNvPr>
            <p:cNvSpPr/>
            <p:nvPr/>
          </p:nvSpPr>
          <p:spPr>
            <a:xfrm>
              <a:off x="6859450" y="4167849"/>
              <a:ext cx="214858" cy="239396"/>
            </a:xfrm>
            <a:custGeom>
              <a:avLst/>
              <a:gdLst>
                <a:gd name="connsiteX0" fmla="*/ 1052 w 214858"/>
                <a:gd name="connsiteY0" fmla="*/ 498 h 239396"/>
                <a:gd name="connsiteX1" fmla="*/ 215910 w 214858"/>
                <a:gd name="connsiteY1" fmla="*/ 498 h 239396"/>
                <a:gd name="connsiteX2" fmla="*/ 215910 w 214858"/>
                <a:gd name="connsiteY2" fmla="*/ 239895 h 239396"/>
                <a:gd name="connsiteX3" fmla="*/ 1052 w 214858"/>
                <a:gd name="connsiteY3" fmla="*/ 239895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1052" y="498"/>
                  </a:moveTo>
                  <a:lnTo>
                    <a:pt x="215910" y="498"/>
                  </a:lnTo>
                  <a:lnTo>
                    <a:pt x="215910" y="239895"/>
                  </a:lnTo>
                  <a:lnTo>
                    <a:pt x="1052" y="239895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DE7279C-A42B-468B-5938-21F1C8FFC625}"/>
                </a:ext>
              </a:extLst>
            </p:cNvPr>
            <p:cNvSpPr/>
            <p:nvPr/>
          </p:nvSpPr>
          <p:spPr>
            <a:xfrm>
              <a:off x="6879861" y="4613281"/>
              <a:ext cx="214858" cy="239396"/>
            </a:xfrm>
            <a:custGeom>
              <a:avLst/>
              <a:gdLst>
                <a:gd name="connsiteX0" fmla="*/ 1058 w 214858"/>
                <a:gd name="connsiteY0" fmla="*/ 623 h 239396"/>
                <a:gd name="connsiteX1" fmla="*/ 215916 w 214858"/>
                <a:gd name="connsiteY1" fmla="*/ 623 h 239396"/>
                <a:gd name="connsiteX2" fmla="*/ 215916 w 214858"/>
                <a:gd name="connsiteY2" fmla="*/ 240020 h 239396"/>
                <a:gd name="connsiteX3" fmla="*/ 1058 w 214858"/>
                <a:gd name="connsiteY3" fmla="*/ 240020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1058" y="623"/>
                  </a:moveTo>
                  <a:lnTo>
                    <a:pt x="215916" y="623"/>
                  </a:lnTo>
                  <a:lnTo>
                    <a:pt x="215916" y="240020"/>
                  </a:lnTo>
                  <a:lnTo>
                    <a:pt x="1058" y="240020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09F3A34-F543-E36B-F094-F50EC1C1D10C}"/>
                </a:ext>
              </a:extLst>
            </p:cNvPr>
            <p:cNvSpPr/>
            <p:nvPr/>
          </p:nvSpPr>
          <p:spPr>
            <a:xfrm>
              <a:off x="6859450" y="2830520"/>
              <a:ext cx="214858" cy="239396"/>
            </a:xfrm>
            <a:custGeom>
              <a:avLst/>
              <a:gdLst>
                <a:gd name="connsiteX0" fmla="*/ 1052 w 214858"/>
                <a:gd name="connsiteY0" fmla="*/ 120 h 239396"/>
                <a:gd name="connsiteX1" fmla="*/ 215910 w 214858"/>
                <a:gd name="connsiteY1" fmla="*/ 120 h 239396"/>
                <a:gd name="connsiteX2" fmla="*/ 215910 w 214858"/>
                <a:gd name="connsiteY2" fmla="*/ 239517 h 239396"/>
                <a:gd name="connsiteX3" fmla="*/ 1052 w 214858"/>
                <a:gd name="connsiteY3" fmla="*/ 239517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1052" y="120"/>
                  </a:moveTo>
                  <a:lnTo>
                    <a:pt x="215910" y="120"/>
                  </a:lnTo>
                  <a:lnTo>
                    <a:pt x="215910" y="239517"/>
                  </a:lnTo>
                  <a:lnTo>
                    <a:pt x="1052" y="239517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840B460-00BF-36A0-53BA-6C99D5A40B46}"/>
                </a:ext>
              </a:extLst>
            </p:cNvPr>
            <p:cNvSpPr/>
            <p:nvPr/>
          </p:nvSpPr>
          <p:spPr>
            <a:xfrm>
              <a:off x="7329989" y="3275952"/>
              <a:ext cx="214858" cy="239396"/>
            </a:xfrm>
            <a:custGeom>
              <a:avLst/>
              <a:gdLst>
                <a:gd name="connsiteX0" fmla="*/ 1186 w 214858"/>
                <a:gd name="connsiteY0" fmla="*/ 246 h 239396"/>
                <a:gd name="connsiteX1" fmla="*/ 216044 w 214858"/>
                <a:gd name="connsiteY1" fmla="*/ 246 h 239396"/>
                <a:gd name="connsiteX2" fmla="*/ 216044 w 214858"/>
                <a:gd name="connsiteY2" fmla="*/ 239643 h 239396"/>
                <a:gd name="connsiteX3" fmla="*/ 1186 w 214858"/>
                <a:gd name="connsiteY3" fmla="*/ 239643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1186" y="246"/>
                  </a:moveTo>
                  <a:lnTo>
                    <a:pt x="216044" y="246"/>
                  </a:lnTo>
                  <a:lnTo>
                    <a:pt x="216044" y="239643"/>
                  </a:lnTo>
                  <a:lnTo>
                    <a:pt x="1186" y="239643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7EAF73-731E-5E42-44D6-0FD221935F50}"/>
                </a:ext>
              </a:extLst>
            </p:cNvPr>
            <p:cNvSpPr/>
            <p:nvPr/>
          </p:nvSpPr>
          <p:spPr>
            <a:xfrm>
              <a:off x="7329989" y="3722417"/>
              <a:ext cx="214858" cy="239396"/>
            </a:xfrm>
            <a:custGeom>
              <a:avLst/>
              <a:gdLst>
                <a:gd name="connsiteX0" fmla="*/ 1186 w 214858"/>
                <a:gd name="connsiteY0" fmla="*/ 372 h 239396"/>
                <a:gd name="connsiteX1" fmla="*/ 216044 w 214858"/>
                <a:gd name="connsiteY1" fmla="*/ 372 h 239396"/>
                <a:gd name="connsiteX2" fmla="*/ 216044 w 214858"/>
                <a:gd name="connsiteY2" fmla="*/ 239769 h 239396"/>
                <a:gd name="connsiteX3" fmla="*/ 1186 w 214858"/>
                <a:gd name="connsiteY3" fmla="*/ 239769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1186" y="372"/>
                  </a:moveTo>
                  <a:lnTo>
                    <a:pt x="216044" y="372"/>
                  </a:lnTo>
                  <a:lnTo>
                    <a:pt x="216044" y="239769"/>
                  </a:lnTo>
                  <a:lnTo>
                    <a:pt x="1186" y="239769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FA698D8-8B5D-0E83-6402-6904621BA0A8}"/>
                </a:ext>
              </a:extLst>
            </p:cNvPr>
            <p:cNvSpPr/>
            <p:nvPr/>
          </p:nvSpPr>
          <p:spPr>
            <a:xfrm>
              <a:off x="7329989" y="4167849"/>
              <a:ext cx="214858" cy="239396"/>
            </a:xfrm>
            <a:custGeom>
              <a:avLst/>
              <a:gdLst>
                <a:gd name="connsiteX0" fmla="*/ 1186 w 214858"/>
                <a:gd name="connsiteY0" fmla="*/ 498 h 239396"/>
                <a:gd name="connsiteX1" fmla="*/ 216044 w 214858"/>
                <a:gd name="connsiteY1" fmla="*/ 498 h 239396"/>
                <a:gd name="connsiteX2" fmla="*/ 216044 w 214858"/>
                <a:gd name="connsiteY2" fmla="*/ 239895 h 239396"/>
                <a:gd name="connsiteX3" fmla="*/ 1186 w 214858"/>
                <a:gd name="connsiteY3" fmla="*/ 239895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1186" y="498"/>
                  </a:moveTo>
                  <a:lnTo>
                    <a:pt x="216044" y="498"/>
                  </a:lnTo>
                  <a:lnTo>
                    <a:pt x="216044" y="239895"/>
                  </a:lnTo>
                  <a:lnTo>
                    <a:pt x="1186" y="239895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7463A99-0B8F-B7A1-7E71-515653E30F16}"/>
                </a:ext>
              </a:extLst>
            </p:cNvPr>
            <p:cNvSpPr/>
            <p:nvPr/>
          </p:nvSpPr>
          <p:spPr>
            <a:xfrm>
              <a:off x="7350401" y="4613281"/>
              <a:ext cx="214858" cy="239396"/>
            </a:xfrm>
            <a:custGeom>
              <a:avLst/>
              <a:gdLst>
                <a:gd name="connsiteX0" fmla="*/ 1192 w 214858"/>
                <a:gd name="connsiteY0" fmla="*/ 623 h 239396"/>
                <a:gd name="connsiteX1" fmla="*/ 216050 w 214858"/>
                <a:gd name="connsiteY1" fmla="*/ 623 h 239396"/>
                <a:gd name="connsiteX2" fmla="*/ 216050 w 214858"/>
                <a:gd name="connsiteY2" fmla="*/ 240020 h 239396"/>
                <a:gd name="connsiteX3" fmla="*/ 1192 w 214858"/>
                <a:gd name="connsiteY3" fmla="*/ 240020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1192" y="623"/>
                  </a:moveTo>
                  <a:lnTo>
                    <a:pt x="216050" y="623"/>
                  </a:lnTo>
                  <a:lnTo>
                    <a:pt x="216050" y="240020"/>
                  </a:lnTo>
                  <a:lnTo>
                    <a:pt x="1192" y="240020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F7897B5-23E3-6541-C17E-6B84A0067730}"/>
                </a:ext>
              </a:extLst>
            </p:cNvPr>
            <p:cNvSpPr/>
            <p:nvPr/>
          </p:nvSpPr>
          <p:spPr>
            <a:xfrm>
              <a:off x="7329989" y="2830520"/>
              <a:ext cx="214858" cy="239396"/>
            </a:xfrm>
            <a:custGeom>
              <a:avLst/>
              <a:gdLst>
                <a:gd name="connsiteX0" fmla="*/ 1186 w 214858"/>
                <a:gd name="connsiteY0" fmla="*/ 120 h 239396"/>
                <a:gd name="connsiteX1" fmla="*/ 216044 w 214858"/>
                <a:gd name="connsiteY1" fmla="*/ 120 h 239396"/>
                <a:gd name="connsiteX2" fmla="*/ 216044 w 214858"/>
                <a:gd name="connsiteY2" fmla="*/ 239517 h 239396"/>
                <a:gd name="connsiteX3" fmla="*/ 1186 w 214858"/>
                <a:gd name="connsiteY3" fmla="*/ 239517 h 2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58" h="239396">
                  <a:moveTo>
                    <a:pt x="1186" y="120"/>
                  </a:moveTo>
                  <a:lnTo>
                    <a:pt x="216044" y="120"/>
                  </a:lnTo>
                  <a:lnTo>
                    <a:pt x="216044" y="239517"/>
                  </a:lnTo>
                  <a:lnTo>
                    <a:pt x="1186" y="239517"/>
                  </a:lnTo>
                  <a:close/>
                </a:path>
              </a:pathLst>
            </a:custGeom>
            <a:solidFill>
              <a:srgbClr val="55DDFF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741804A-A3B3-DAD5-C925-A763DDE78174}"/>
                </a:ext>
              </a:extLst>
            </p:cNvPr>
            <p:cNvSpPr/>
            <p:nvPr/>
          </p:nvSpPr>
          <p:spPr>
            <a:xfrm>
              <a:off x="5084722" y="2035771"/>
              <a:ext cx="515659" cy="496072"/>
            </a:xfrm>
            <a:custGeom>
              <a:avLst/>
              <a:gdLst>
                <a:gd name="connsiteX0" fmla="*/ 516253 w 515659"/>
                <a:gd name="connsiteY0" fmla="*/ 247965 h 496072"/>
                <a:gd name="connsiteX1" fmla="*/ 258424 w 515659"/>
                <a:gd name="connsiteY1" fmla="*/ 496004 h 496072"/>
                <a:gd name="connsiteX2" fmla="*/ 595 w 515659"/>
                <a:gd name="connsiteY2" fmla="*/ 247965 h 496072"/>
                <a:gd name="connsiteX3" fmla="*/ 258424 w 515659"/>
                <a:gd name="connsiteY3" fmla="*/ -74 h 496072"/>
                <a:gd name="connsiteX4" fmla="*/ 516253 w 515659"/>
                <a:gd name="connsiteY4" fmla="*/ 247965 h 49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659" h="496072">
                  <a:moveTo>
                    <a:pt x="516253" y="247965"/>
                  </a:moveTo>
                  <a:cubicBezTo>
                    <a:pt x="516253" y="384953"/>
                    <a:pt x="400818" y="496004"/>
                    <a:pt x="258424" y="496004"/>
                  </a:cubicBezTo>
                  <a:cubicBezTo>
                    <a:pt x="116028" y="496004"/>
                    <a:pt x="595" y="384953"/>
                    <a:pt x="595" y="247965"/>
                  </a:cubicBezTo>
                  <a:cubicBezTo>
                    <a:pt x="595" y="110976"/>
                    <a:pt x="116030" y="-74"/>
                    <a:pt x="258424" y="-74"/>
                  </a:cubicBezTo>
                  <a:cubicBezTo>
                    <a:pt x="400820" y="-74"/>
                    <a:pt x="516253" y="110976"/>
                    <a:pt x="516253" y="247965"/>
                  </a:cubicBezTo>
                  <a:close/>
                </a:path>
              </a:pathLst>
            </a:custGeom>
            <a:solidFill>
              <a:srgbClr val="004455"/>
            </a:solidFill>
            <a:ln w="14783" cap="rnd">
              <a:solidFill>
                <a:srgbClr val="00445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DEBFEF-171D-E95B-AF32-3BE0FEEBE9B0}"/>
                </a:ext>
              </a:extLst>
            </p:cNvPr>
            <p:cNvSpPr/>
            <p:nvPr/>
          </p:nvSpPr>
          <p:spPr>
            <a:xfrm>
              <a:off x="7029188" y="2035771"/>
              <a:ext cx="515659" cy="496072"/>
            </a:xfrm>
            <a:custGeom>
              <a:avLst/>
              <a:gdLst>
                <a:gd name="connsiteX0" fmla="*/ 516803 w 515659"/>
                <a:gd name="connsiteY0" fmla="*/ 247965 h 496072"/>
                <a:gd name="connsiteX1" fmla="*/ 258973 w 515659"/>
                <a:gd name="connsiteY1" fmla="*/ 496004 h 496072"/>
                <a:gd name="connsiteX2" fmla="*/ 1144 w 515659"/>
                <a:gd name="connsiteY2" fmla="*/ 247965 h 496072"/>
                <a:gd name="connsiteX3" fmla="*/ 258973 w 515659"/>
                <a:gd name="connsiteY3" fmla="*/ -74 h 496072"/>
                <a:gd name="connsiteX4" fmla="*/ 516803 w 515659"/>
                <a:gd name="connsiteY4" fmla="*/ 247965 h 49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659" h="496072">
                  <a:moveTo>
                    <a:pt x="516803" y="247965"/>
                  </a:moveTo>
                  <a:cubicBezTo>
                    <a:pt x="516803" y="384953"/>
                    <a:pt x="401368" y="496004"/>
                    <a:pt x="258973" y="496004"/>
                  </a:cubicBezTo>
                  <a:cubicBezTo>
                    <a:pt x="116578" y="496004"/>
                    <a:pt x="1144" y="384953"/>
                    <a:pt x="1144" y="247965"/>
                  </a:cubicBezTo>
                  <a:cubicBezTo>
                    <a:pt x="1144" y="110976"/>
                    <a:pt x="116579" y="-74"/>
                    <a:pt x="258973" y="-74"/>
                  </a:cubicBezTo>
                  <a:cubicBezTo>
                    <a:pt x="401369" y="-74"/>
                    <a:pt x="516803" y="110976"/>
                    <a:pt x="516803" y="247965"/>
                  </a:cubicBezTo>
                  <a:close/>
                </a:path>
              </a:pathLst>
            </a:custGeom>
            <a:solidFill>
              <a:srgbClr val="004455"/>
            </a:solidFill>
            <a:ln w="14783" cap="rnd">
              <a:solidFill>
                <a:srgbClr val="00445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7A22C56-0F42-69DB-2428-3C7B8CF573FB}"/>
                </a:ext>
              </a:extLst>
            </p:cNvPr>
            <p:cNvSpPr/>
            <p:nvPr/>
          </p:nvSpPr>
          <p:spPr>
            <a:xfrm>
              <a:off x="5118025" y="1393977"/>
              <a:ext cx="429716" cy="1115956"/>
            </a:xfrm>
            <a:custGeom>
              <a:avLst/>
              <a:gdLst>
                <a:gd name="connsiteX0" fmla="*/ 430308 w 429716"/>
                <a:gd name="connsiteY0" fmla="*/ -164 h 1115956"/>
                <a:gd name="connsiteX1" fmla="*/ 430308 w 429716"/>
                <a:gd name="connsiteY1" fmla="*/ 234995 h 1115956"/>
                <a:gd name="connsiteX2" fmla="*/ 430308 w 429716"/>
                <a:gd name="connsiteY2" fmla="*/ 880632 h 1115956"/>
                <a:gd name="connsiteX3" fmla="*/ 430308 w 429716"/>
                <a:gd name="connsiteY3" fmla="*/ 1115790 h 1115956"/>
                <a:gd name="connsiteX4" fmla="*/ 592 w 429716"/>
                <a:gd name="connsiteY4" fmla="*/ 1115790 h 1115956"/>
                <a:gd name="connsiteX5" fmla="*/ 592 w 429716"/>
                <a:gd name="connsiteY5" fmla="*/ 880632 h 1115956"/>
                <a:gd name="connsiteX6" fmla="*/ 592 w 429716"/>
                <a:gd name="connsiteY6" fmla="*/ 234995 h 1115956"/>
                <a:gd name="connsiteX7" fmla="*/ 592 w 429716"/>
                <a:gd name="connsiteY7" fmla="*/ -164 h 11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9716" h="1115956">
                  <a:moveTo>
                    <a:pt x="430308" y="-164"/>
                  </a:moveTo>
                  <a:cubicBezTo>
                    <a:pt x="430308" y="-164"/>
                    <a:pt x="430308" y="105121"/>
                    <a:pt x="430308" y="234995"/>
                  </a:cubicBezTo>
                  <a:lnTo>
                    <a:pt x="430308" y="880632"/>
                  </a:lnTo>
                  <a:cubicBezTo>
                    <a:pt x="430308" y="1010505"/>
                    <a:pt x="430308" y="1115790"/>
                    <a:pt x="430308" y="1115790"/>
                  </a:cubicBezTo>
                  <a:lnTo>
                    <a:pt x="592" y="1115790"/>
                  </a:lnTo>
                  <a:cubicBezTo>
                    <a:pt x="592" y="1115790"/>
                    <a:pt x="592" y="1010505"/>
                    <a:pt x="592" y="880632"/>
                  </a:cubicBezTo>
                  <a:lnTo>
                    <a:pt x="592" y="234995"/>
                  </a:lnTo>
                  <a:cubicBezTo>
                    <a:pt x="592" y="105121"/>
                    <a:pt x="592" y="-164"/>
                    <a:pt x="592" y="-164"/>
                  </a:cubicBezTo>
                  <a:close/>
                </a:path>
              </a:pathLst>
            </a:custGeom>
            <a:solidFill>
              <a:srgbClr val="004455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2FD40D4-B3E6-655A-CDBF-3C98B3736B18}"/>
                </a:ext>
              </a:extLst>
            </p:cNvPr>
            <p:cNvSpPr/>
            <p:nvPr/>
          </p:nvSpPr>
          <p:spPr>
            <a:xfrm>
              <a:off x="7078605" y="1366073"/>
              <a:ext cx="429716" cy="1115956"/>
            </a:xfrm>
            <a:custGeom>
              <a:avLst/>
              <a:gdLst>
                <a:gd name="connsiteX0" fmla="*/ 430862 w 429716"/>
                <a:gd name="connsiteY0" fmla="*/ -167 h 1115956"/>
                <a:gd name="connsiteX1" fmla="*/ 430862 w 429716"/>
                <a:gd name="connsiteY1" fmla="*/ 234991 h 1115956"/>
                <a:gd name="connsiteX2" fmla="*/ 430862 w 429716"/>
                <a:gd name="connsiteY2" fmla="*/ 880628 h 1115956"/>
                <a:gd name="connsiteX3" fmla="*/ 430862 w 429716"/>
                <a:gd name="connsiteY3" fmla="*/ 1115787 h 1115956"/>
                <a:gd name="connsiteX4" fmla="*/ 1145 w 429716"/>
                <a:gd name="connsiteY4" fmla="*/ 1115787 h 1115956"/>
                <a:gd name="connsiteX5" fmla="*/ 1145 w 429716"/>
                <a:gd name="connsiteY5" fmla="*/ 880628 h 1115956"/>
                <a:gd name="connsiteX6" fmla="*/ 1145 w 429716"/>
                <a:gd name="connsiteY6" fmla="*/ 234991 h 1115956"/>
                <a:gd name="connsiteX7" fmla="*/ 1145 w 429716"/>
                <a:gd name="connsiteY7" fmla="*/ -167 h 11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9716" h="1115956">
                  <a:moveTo>
                    <a:pt x="430862" y="-167"/>
                  </a:moveTo>
                  <a:cubicBezTo>
                    <a:pt x="430862" y="-167"/>
                    <a:pt x="430862" y="105118"/>
                    <a:pt x="430862" y="234991"/>
                  </a:cubicBezTo>
                  <a:lnTo>
                    <a:pt x="430862" y="880628"/>
                  </a:lnTo>
                  <a:cubicBezTo>
                    <a:pt x="430862" y="1010502"/>
                    <a:pt x="430862" y="1115787"/>
                    <a:pt x="430862" y="1115787"/>
                  </a:cubicBezTo>
                  <a:lnTo>
                    <a:pt x="1145" y="1115787"/>
                  </a:lnTo>
                  <a:cubicBezTo>
                    <a:pt x="1145" y="1115787"/>
                    <a:pt x="1145" y="1010502"/>
                    <a:pt x="1145" y="880628"/>
                  </a:cubicBezTo>
                  <a:lnTo>
                    <a:pt x="1145" y="234991"/>
                  </a:lnTo>
                  <a:cubicBezTo>
                    <a:pt x="1145" y="105118"/>
                    <a:pt x="1145" y="-167"/>
                    <a:pt x="1145" y="-167"/>
                  </a:cubicBezTo>
                  <a:close/>
                </a:path>
              </a:pathLst>
            </a:custGeom>
            <a:solidFill>
              <a:srgbClr val="004455"/>
            </a:solidFill>
            <a:ln w="105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56" name="Picture 55" descr="EA logo.">
            <a:extLst>
              <a:ext uri="{FF2B5EF4-FFF2-40B4-BE49-F238E27FC236}">
                <a16:creationId xmlns:a16="http://schemas.microsoft.com/office/drawing/2014/main" id="{570D1233-E257-E7AB-6CCB-ECFE44231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32" y="6253100"/>
            <a:ext cx="1466982" cy="4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8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09AFD-4D4A-656C-2D5C-ACBCC95D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740" y="802955"/>
            <a:ext cx="4766330" cy="1454051"/>
          </a:xfrm>
        </p:spPr>
        <p:txBody>
          <a:bodyPr>
            <a:normAutofit/>
          </a:bodyPr>
          <a:lstStyle/>
          <a:p>
            <a:r>
              <a:rPr lang="en-GB" sz="3600" b="1" i="0" u="none" strike="noStrike" dirty="0">
                <a:effectLst/>
              </a:rPr>
              <a:t>Sunday - named after the Sun</a:t>
            </a:r>
            <a:endParaRPr lang="en-GB" sz="3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6FC61-23C5-BCE5-046C-D03B37E21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072" y="2421683"/>
            <a:ext cx="4765949" cy="3353476"/>
          </a:xfrm>
        </p:spPr>
        <p:txBody>
          <a:bodyPr anchor="t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i="0" u="none" strike="noStrike" dirty="0">
                <a:effectLst/>
              </a:rPr>
              <a:t>The Sun was the brightest thing in the sky and was worshipped by the Romans. Sunday was known as the Sun’s day. </a:t>
            </a: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GB" sz="1800" b="1" i="0" u="none" strike="noStrike" dirty="0">
              <a:solidFill>
                <a:schemeClr val="tx2"/>
              </a:solidFill>
              <a:effectLst/>
              <a:latin typeface="Comfortaa"/>
            </a:endParaRPr>
          </a:p>
        </p:txBody>
      </p:sp>
      <p:pic>
        <p:nvPicPr>
          <p:cNvPr id="5" name="Picture 4" descr="A yellow sun with lines drawn in the shape of a spiral.">
            <a:extLst>
              <a:ext uri="{FF2B5EF4-FFF2-40B4-BE49-F238E27FC236}">
                <a16:creationId xmlns:a16="http://schemas.microsoft.com/office/drawing/2014/main" id="{79FC8276-AE24-E456-F992-DF793E257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7" y="1871137"/>
            <a:ext cx="3785616" cy="3444910"/>
          </a:xfrm>
          <a:prstGeom prst="rect">
            <a:avLst/>
          </a:prstGeom>
        </p:spPr>
      </p:pic>
      <p:pic>
        <p:nvPicPr>
          <p:cNvPr id="6" name="Picture 5" descr="EA logo.">
            <a:extLst>
              <a:ext uri="{FF2B5EF4-FFF2-40B4-BE49-F238E27FC236}">
                <a16:creationId xmlns:a16="http://schemas.microsoft.com/office/drawing/2014/main" id="{9ED37CC0-EBA0-1D90-1DEA-992D22CF2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32" y="6253100"/>
            <a:ext cx="1466982" cy="4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8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7BDD930-0E65-490A-9CE5-554C357C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912C67-99A1-4956-8F68-1846C2177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334049-ACFD-9D67-4130-E5D7DC4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398" cy="1299411"/>
          </a:xfrm>
        </p:spPr>
        <p:txBody>
          <a:bodyPr>
            <a:normAutofit/>
          </a:bodyPr>
          <a:lstStyle/>
          <a:p>
            <a:r>
              <a:rPr lang="en-GB" sz="3600" b="1" i="0" u="none" strike="noStrike" dirty="0">
                <a:effectLst/>
              </a:rPr>
              <a:t>Monday - named after the Moon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C5BFA-F89E-420D-8648-236073DD0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71" y="2827419"/>
            <a:ext cx="5029200" cy="3227626"/>
          </a:xfrm>
        </p:spPr>
        <p:txBody>
          <a:bodyPr anchor="ctr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i="0" u="none" strike="noStrike" dirty="0">
                <a:effectLst/>
              </a:rPr>
              <a:t>When you look up to the sky at night you see the Moon – considered to be the second most important thing in the sky. </a:t>
            </a:r>
            <a:r>
              <a:rPr lang="en-GB" sz="1800" dirty="0"/>
              <a:t>Monday was known as the Moon’s day.</a:t>
            </a:r>
            <a:r>
              <a:rPr lang="en-GB" sz="1800" i="0" u="none" strike="noStrike" dirty="0">
                <a:effectLst/>
              </a:rPr>
              <a:t> </a:t>
            </a:r>
            <a:endParaRPr lang="en-GB" sz="1800" dirty="0">
              <a:effectLst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9E5994-073E-4708-B3E6-43BFED0C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381784" y="4178643"/>
            <a:ext cx="3061444" cy="2297267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32F818D-9087-4691-AABA-465619A0C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8B7668A-5C96-4FB9-BFA9-38094EB8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F4F95BD-8661-4C45-94E3-CF3159BF4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5BBF8A-E2FB-47F6-A60F-4FB855D50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moon and stars in the sky.">
            <a:extLst>
              <a:ext uri="{FF2B5EF4-FFF2-40B4-BE49-F238E27FC236}">
                <a16:creationId xmlns:a16="http://schemas.microsoft.com/office/drawing/2014/main" id="{DCCC75DE-FDE7-4876-EBC5-B064278A3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3" y="2837712"/>
            <a:ext cx="4318568" cy="321733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D81D498-EAA8-40F3-8230-AE4DEDA38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906190" y="0"/>
            <a:ext cx="3282247" cy="2837712"/>
            <a:chOff x="-305" y="-4155"/>
            <a:chExt cx="2514948" cy="217433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62F2402-5879-41A3-ACEC-6D2811BA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BD41895-A230-4959-97BA-80F516383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670BD54-10A6-4092-9E32-647B2F870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C2B9A82-4826-4BF4-A16E-0B005FE76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EA logo.">
            <a:extLst>
              <a:ext uri="{FF2B5EF4-FFF2-40B4-BE49-F238E27FC236}">
                <a16:creationId xmlns:a16="http://schemas.microsoft.com/office/drawing/2014/main" id="{6CFF65F0-C972-ECE3-933B-AE807D8B81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32" y="6253100"/>
            <a:ext cx="1466982" cy="4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4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1D0207-66A4-F33C-9613-606C41E0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300" b="1" i="0" u="none" strike="noStrike" dirty="0">
                <a:effectLst/>
              </a:rPr>
              <a:t>Tuesday - named after Mars</a:t>
            </a:r>
            <a:br>
              <a:rPr lang="en-GB" sz="3300" dirty="0">
                <a:solidFill>
                  <a:schemeClr val="tx2"/>
                </a:solidFill>
              </a:rPr>
            </a:br>
            <a:endParaRPr lang="en-GB" sz="33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B1E5-EA4F-0930-C33F-125DAD07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 i="0" u="none" strike="noStrike" dirty="0">
                <a:effectLst/>
              </a:rPr>
              <a:t>Mars was the god of war.</a:t>
            </a:r>
          </a:p>
          <a:p>
            <a:pPr marL="0" indent="0">
              <a:buNone/>
            </a:pPr>
            <a:r>
              <a:rPr lang="en-GB" sz="1800" i="0" u="none" strike="noStrike" dirty="0">
                <a:effectLst/>
              </a:rPr>
              <a:t>Tuesday was </a:t>
            </a:r>
            <a:r>
              <a:rPr lang="en-GB" sz="1800" dirty="0"/>
              <a:t>known as </a:t>
            </a:r>
            <a:r>
              <a:rPr lang="en-GB" sz="1800" i="0" u="none" strike="noStrike" dirty="0">
                <a:effectLst/>
              </a:rPr>
              <a:t>Tiu’s day  - named after the Norse god of war.   </a:t>
            </a:r>
            <a:endParaRPr lang="en-GB" sz="1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Red planet with dark red spots to represent the planet Mercury.&#10;">
            <a:extLst>
              <a:ext uri="{FF2B5EF4-FFF2-40B4-BE49-F238E27FC236}">
                <a16:creationId xmlns:a16="http://schemas.microsoft.com/office/drawing/2014/main" id="{BB898120-A610-6546-957A-4D3EECA67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  <p:pic>
        <p:nvPicPr>
          <p:cNvPr id="6" name="Picture 5" descr="EA logo.">
            <a:extLst>
              <a:ext uri="{FF2B5EF4-FFF2-40B4-BE49-F238E27FC236}">
                <a16:creationId xmlns:a16="http://schemas.microsoft.com/office/drawing/2014/main" id="{5DA14E8C-D83D-E6FD-9BCF-E8D5E76B2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32" y="6253100"/>
            <a:ext cx="1466982" cy="4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0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ED342-CCA1-A62D-6ABA-9F004E3C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1261423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en-GB" sz="3600" b="1" i="0" u="none" strike="noStrike" dirty="0">
                <a:effectLst/>
              </a:rPr>
              <a:t>Wednesday - named after Mercury</a:t>
            </a:r>
            <a:endParaRPr lang="en-GB" sz="36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1EF6C-7B14-1CAE-698A-F9B6C442D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5126896" cy="3227626"/>
          </a:xfrm>
        </p:spPr>
        <p:txBody>
          <a:bodyPr anchor="ctr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0" u="none" strike="noStrike" dirty="0">
                <a:effectLst/>
              </a:rPr>
              <a:t>Odin (sometimes referred to a </a:t>
            </a:r>
            <a:r>
              <a:rPr lang="en-GB" sz="1800" i="0" u="none" strike="noStrike" dirty="0" err="1">
                <a:effectLst/>
              </a:rPr>
              <a:t>Woden</a:t>
            </a:r>
            <a:r>
              <a:rPr lang="en-GB" sz="1800" i="0" u="none" strike="noStrike" dirty="0">
                <a:effectLst/>
              </a:rPr>
              <a:t>) was compared to Mercury.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0" u="none" strike="noStrike" dirty="0">
                <a:effectLst/>
              </a:rPr>
              <a:t>Wednesday was known as </a:t>
            </a:r>
            <a:r>
              <a:rPr lang="en-GB" sz="1800" i="0" u="none" strike="noStrike" dirty="0" err="1">
                <a:effectLst/>
              </a:rPr>
              <a:t>Woden’s</a:t>
            </a:r>
            <a:r>
              <a:rPr lang="en-GB" sz="1800" i="0" u="none" strike="noStrike" dirty="0">
                <a:effectLst/>
              </a:rPr>
              <a:t> day.</a:t>
            </a:r>
            <a:endParaRPr lang="en-GB" sz="1800" dirty="0">
              <a:effectLst/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1" name="Picture 30" descr="A grey brown planet representing Mercury.">
            <a:extLst>
              <a:ext uri="{FF2B5EF4-FFF2-40B4-BE49-F238E27FC236}">
                <a16:creationId xmlns:a16="http://schemas.microsoft.com/office/drawing/2014/main" id="{E8A7FA59-D572-AD36-F4E0-74E5CF023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58" y="2837712"/>
            <a:ext cx="3217333" cy="3217333"/>
          </a:xfrm>
          <a:prstGeom prst="rect">
            <a:avLst/>
          </a:prstGeom>
        </p:spPr>
      </p:pic>
      <p:pic>
        <p:nvPicPr>
          <p:cNvPr id="32" name="Picture 31" descr="EA logo.">
            <a:extLst>
              <a:ext uri="{FF2B5EF4-FFF2-40B4-BE49-F238E27FC236}">
                <a16:creationId xmlns:a16="http://schemas.microsoft.com/office/drawing/2014/main" id="{6EECC675-8D57-1A90-048F-0675916C5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32" y="6253100"/>
            <a:ext cx="1466982" cy="4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1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581AD-F9FF-4BB2-48DD-6F5047A5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 sz="3600" b="1" i="0" u="none" strike="noStrike" dirty="0">
                <a:effectLst/>
              </a:rPr>
              <a:t>Thursday - named after Jupiter</a:t>
            </a:r>
            <a:endParaRPr lang="en-GB" sz="3600" dirty="0"/>
          </a:p>
        </p:txBody>
      </p:sp>
      <p:pic>
        <p:nvPicPr>
          <p:cNvPr id="5" name="Picture 4" descr="A planet with stripes representing the planet Jupiter.">
            <a:extLst>
              <a:ext uri="{FF2B5EF4-FFF2-40B4-BE49-F238E27FC236}">
                <a16:creationId xmlns:a16="http://schemas.microsoft.com/office/drawing/2014/main" id="{668352F3-A2EE-13D3-C3F7-BB63EB496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6" y="1855332"/>
            <a:ext cx="3661831" cy="34970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DA686-9263-EEB1-3B7E-93661804B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/>
              <a:t>Thor was often compared to Jupiter the Roman god of thunder.</a:t>
            </a:r>
            <a:endParaRPr lang="en-GB" sz="1800" i="0" u="none" strike="noStrike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i="0" u="none" strike="noStrike" dirty="0">
                <a:effectLst/>
              </a:rPr>
              <a:t>Thursday was known as Thor’s day after the Norse god of thunder.</a:t>
            </a:r>
            <a:r>
              <a:rPr lang="en-GB" sz="1800" dirty="0"/>
              <a:t> </a:t>
            </a: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EA logo.">
            <a:extLst>
              <a:ext uri="{FF2B5EF4-FFF2-40B4-BE49-F238E27FC236}">
                <a16:creationId xmlns:a16="http://schemas.microsoft.com/office/drawing/2014/main" id="{B63D198F-57DD-561D-22BC-2730A7093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32" y="6253100"/>
            <a:ext cx="1466982" cy="4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3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1942232-83D0-49E2-AF9B-1F97E3C1E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9E70D72-6E23-4015-A4A6-85C120C1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191B0-B818-2AA7-E813-FFE1DE46F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1163848"/>
            <a:ext cx="9829800" cy="1325880"/>
          </a:xfrm>
        </p:spPr>
        <p:txBody>
          <a:bodyPr anchor="b">
            <a:normAutofit fontScale="90000"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effectLst/>
              </a:rPr>
              <a:t>Friday - n</a:t>
            </a:r>
            <a:r>
              <a:rPr lang="en-GB" sz="3600" b="1" dirty="0"/>
              <a:t>amed after Venus</a:t>
            </a:r>
            <a:br>
              <a:rPr lang="en-GB" sz="2800" b="0" dirty="0">
                <a:solidFill>
                  <a:schemeClr val="tx2"/>
                </a:solidFill>
                <a:effectLst/>
              </a:rPr>
            </a:br>
            <a:br>
              <a:rPr lang="en-GB" sz="2800" dirty="0">
                <a:solidFill>
                  <a:schemeClr val="tx2"/>
                </a:solidFill>
              </a:rPr>
            </a:br>
            <a:endParaRPr lang="en-GB" sz="2800" dirty="0">
              <a:solidFill>
                <a:schemeClr val="tx2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8A977F-B603-4D81-B0FC-C8DE048A7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8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183CE8C-E039-4B2F-A36E-5FD5CD5D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EB77281-FAB4-40D0-B3F3-264EC4AB2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15E59F3-75FC-494F-8737-5F00A4964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3ADDCFA-B066-4D79-AB71-062E66E58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C98CD-61DD-3FEA-B039-CB235EABB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71" y="2827419"/>
            <a:ext cx="5029200" cy="3227626"/>
          </a:xfrm>
        </p:spPr>
        <p:txBody>
          <a:bodyPr anchor="ctr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/>
              <a:t>Venus was the god of love. </a:t>
            </a: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i="0" u="none" strike="noStrike" dirty="0">
                <a:effectLst/>
              </a:rPr>
              <a:t>Frigg (sometimes known as Freya), was the female Norse goddess of love.  </a:t>
            </a:r>
            <a:br>
              <a:rPr lang="en-GB" sz="1800" dirty="0"/>
            </a:br>
            <a:r>
              <a:rPr lang="en-GB" sz="1800" i="0" u="none" strike="noStrike" dirty="0">
                <a:effectLst/>
              </a:rPr>
              <a:t>Friday was therefore named – Frigg’s (Freya’s) day.</a:t>
            </a:r>
            <a:endParaRPr lang="en-GB" sz="1800" dirty="0"/>
          </a:p>
        </p:txBody>
      </p:sp>
      <p:pic>
        <p:nvPicPr>
          <p:cNvPr id="5" name="Picture 4" descr="A yellow planet representing Venus.">
            <a:extLst>
              <a:ext uri="{FF2B5EF4-FFF2-40B4-BE49-F238E27FC236}">
                <a16:creationId xmlns:a16="http://schemas.microsoft.com/office/drawing/2014/main" id="{DAC401FE-77EF-4BF3-EF67-1A9D0BE00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19" y="2837712"/>
            <a:ext cx="3225397" cy="321733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78D9229-E61D-4FEE-8321-2F8B64A8C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6037" y="4852038"/>
            <a:ext cx="2151670" cy="1860256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FDD3CCB-26A3-4D79-AEB6-7A60CF980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9AC4470-5113-4709-B29F-CDB937F25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E0D146C-9DAB-421E-AE88-5F854BF3F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2EB32A5-4408-4F6C-84B2-F9A908237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EA logo.">
            <a:extLst>
              <a:ext uri="{FF2B5EF4-FFF2-40B4-BE49-F238E27FC236}">
                <a16:creationId xmlns:a16="http://schemas.microsoft.com/office/drawing/2014/main" id="{A34DA4BD-FD58-6A3B-C81A-B6C5B53D3C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32" y="6253100"/>
            <a:ext cx="1466982" cy="4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3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5D6592-0E6C-1872-709E-301B9A13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GB" sz="3600" b="1" i="0" u="none" strike="noStrike" dirty="0">
                <a:effectLst/>
              </a:rPr>
              <a:t>Saturday - named after Saturn</a:t>
            </a:r>
            <a:endParaRPr lang="en-GB" sz="36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37EBB-501A-B974-E7FC-C1A550AD3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i="0" u="none" strike="noStrike" dirty="0">
                <a:effectLst/>
              </a:rPr>
              <a:t>The English name Saturday comes from the Roman god Saturn. He was the god of wealth and agriculture.</a:t>
            </a: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GB" sz="1800" b="1" i="0" u="none" strike="noStrike" dirty="0">
              <a:solidFill>
                <a:schemeClr val="tx2"/>
              </a:solidFill>
              <a:effectLst/>
              <a:latin typeface="Comfortaa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A planet with rings around it representing the planet Saturn. ">
            <a:extLst>
              <a:ext uri="{FF2B5EF4-FFF2-40B4-BE49-F238E27FC236}">
                <a16:creationId xmlns:a16="http://schemas.microsoft.com/office/drawing/2014/main" id="{4576775A-45FF-52EF-3360-BDF0B29A9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2637747"/>
            <a:ext cx="4142232" cy="2506050"/>
          </a:xfrm>
          <a:prstGeom prst="rect">
            <a:avLst/>
          </a:prstGeom>
        </p:spPr>
      </p:pic>
      <p:pic>
        <p:nvPicPr>
          <p:cNvPr id="4" name="Picture 3" descr="EA logo.">
            <a:extLst>
              <a:ext uri="{FF2B5EF4-FFF2-40B4-BE49-F238E27FC236}">
                <a16:creationId xmlns:a16="http://schemas.microsoft.com/office/drawing/2014/main" id="{A82E4D87-6A68-92EA-2C55-29EA5430EF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32" y="6253100"/>
            <a:ext cx="1466982" cy="4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23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706E0B5E0C8B48B34772872AF42B2A" ma:contentTypeVersion="12" ma:contentTypeDescription="Create a new document." ma:contentTypeScope="" ma:versionID="5761c67e4491302604524a07e0238818">
  <xsd:schema xmlns:xsd="http://www.w3.org/2001/XMLSchema" xmlns:xs="http://www.w3.org/2001/XMLSchema" xmlns:p="http://schemas.microsoft.com/office/2006/metadata/properties" xmlns:ns2="f8f0762c-309c-482f-be5a-9c2e69fe70d4" xmlns:ns3="0eb02598-659e-4587-9ac2-2141552ae39f" targetNamespace="http://schemas.microsoft.com/office/2006/metadata/properties" ma:root="true" ma:fieldsID="777e7d7e737682dca920e18cf66f7fac" ns2:_="" ns3:_="">
    <xsd:import namespace="f8f0762c-309c-482f-be5a-9c2e69fe70d4"/>
    <xsd:import namespace="0eb02598-659e-4587-9ac2-2141552ae3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f0762c-309c-482f-be5a-9c2e69fe70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02598-659e-4587-9ac2-2141552ae3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4697b604-4af7-4a18-a268-4ea81bdf03a0}" ma:internalName="TaxCatchAll" ma:showField="CatchAllData" ma:web="0eb02598-659e-4587-9ac2-2141552ae3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f0762c-309c-482f-be5a-9c2e69fe70d4">
      <Terms xmlns="http://schemas.microsoft.com/office/infopath/2007/PartnerControls"/>
    </lcf76f155ced4ddcb4097134ff3c332f>
    <TaxCatchAll xmlns="0eb02598-659e-4587-9ac2-2141552ae39f" xsi:nil="true"/>
  </documentManagement>
</p:properties>
</file>

<file path=customXml/itemProps1.xml><?xml version="1.0" encoding="utf-8"?>
<ds:datastoreItem xmlns:ds="http://schemas.openxmlformats.org/officeDocument/2006/customXml" ds:itemID="{027101A2-67A8-4873-A71E-DAA1CCAC06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f0762c-309c-482f-be5a-9c2e69fe70d4"/>
    <ds:schemaRef ds:uri="0eb02598-659e-4587-9ac2-2141552ae3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E504CA-5E47-4787-8E83-95CFFCD05D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078412-6042-4A46-9D50-B0EEF99BE73D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f8f0762c-309c-482f-be5a-9c2e69fe70d4"/>
    <ds:schemaRef ds:uri="http://purl.org/dc/dcmitype/"/>
    <ds:schemaRef ds:uri="http://schemas.openxmlformats.org/package/2006/metadata/core-properties"/>
    <ds:schemaRef ds:uri="0eb02598-659e-4587-9ac2-2141552ae39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305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Comfortaa</vt:lpstr>
      <vt:lpstr>Office Theme</vt:lpstr>
      <vt:lpstr>How did the days of the week get their names?</vt:lpstr>
      <vt:lpstr>Did you know…</vt:lpstr>
      <vt:lpstr>Sunday - named after the Sun</vt:lpstr>
      <vt:lpstr>Monday - named after the Moon</vt:lpstr>
      <vt:lpstr>Tuesday - named after Mars </vt:lpstr>
      <vt:lpstr>Wednesday - named after Mercury</vt:lpstr>
      <vt:lpstr>Thursday - named after Jupiter</vt:lpstr>
      <vt:lpstr>Friday - named after Venus  </vt:lpstr>
      <vt:lpstr>Saturday - named after Saturn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the days of the week get their names?</dc:title>
  <dc:creator>Caroline Ferguson</dc:creator>
  <cp:lastModifiedBy>Caroline Ferguson</cp:lastModifiedBy>
  <cp:revision>2</cp:revision>
  <dcterms:created xsi:type="dcterms:W3CDTF">2024-01-29T14:18:32Z</dcterms:created>
  <dcterms:modified xsi:type="dcterms:W3CDTF">2024-04-08T11:32:58Z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0x01010047706E0B5E0C8B48B34772872AF42B2A</vt:lpwstr>
  </property>
</Properties>
</file>