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F3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432C2B2-7F7B-42E9-9BE3-77133BB302E4}" v="6" dt="2024-01-29T12:47:34.8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64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oline Ferguson" userId="28f860dd-ca99-4e78-90d7-114ca3bf7d84" providerId="ADAL" clId="{D98B4D55-B87A-4828-B95F-6F948733DE1E}"/>
    <pc:docChg chg="custSel modSld">
      <pc:chgData name="Caroline Ferguson" userId="28f860dd-ca99-4e78-90d7-114ca3bf7d84" providerId="ADAL" clId="{D98B4D55-B87A-4828-B95F-6F948733DE1E}" dt="2023-12-05T10:04:54.734" v="16" actId="20577"/>
      <pc:docMkLst>
        <pc:docMk/>
      </pc:docMkLst>
      <pc:sldChg chg="modSp mod">
        <pc:chgData name="Caroline Ferguson" userId="28f860dd-ca99-4e78-90d7-114ca3bf7d84" providerId="ADAL" clId="{D98B4D55-B87A-4828-B95F-6F948733DE1E}" dt="2023-12-05T10:04:54.734" v="16" actId="20577"/>
        <pc:sldMkLst>
          <pc:docMk/>
          <pc:sldMk cId="431990686" sldId="256"/>
        </pc:sldMkLst>
        <pc:spChg chg="mod">
          <ac:chgData name="Caroline Ferguson" userId="28f860dd-ca99-4e78-90d7-114ca3bf7d84" providerId="ADAL" clId="{D98B4D55-B87A-4828-B95F-6F948733DE1E}" dt="2023-12-05T10:04:54.734" v="16" actId="20577"/>
          <ac:spMkLst>
            <pc:docMk/>
            <pc:sldMk cId="431990686" sldId="256"/>
            <ac:spMk id="3" creationId="{F45232F9-4B80-4F51-F0B5-DD7AFEAF8AF6}"/>
          </ac:spMkLst>
        </pc:spChg>
      </pc:sldChg>
    </pc:docChg>
  </pc:docChgLst>
  <pc:docChgLst>
    <pc:chgData name="Caroline Ferguson" userId="28f860dd-ca99-4e78-90d7-114ca3bf7d84" providerId="ADAL" clId="{8432C2B2-7F7B-42E9-9BE3-77133BB302E4}"/>
    <pc:docChg chg="modSld">
      <pc:chgData name="Caroline Ferguson" userId="28f860dd-ca99-4e78-90d7-114ca3bf7d84" providerId="ADAL" clId="{8432C2B2-7F7B-42E9-9BE3-77133BB302E4}" dt="2024-01-29T12:47:50.695" v="225" actId="14100"/>
      <pc:docMkLst>
        <pc:docMk/>
      </pc:docMkLst>
      <pc:sldChg chg="addSp modSp mod">
        <pc:chgData name="Caroline Ferguson" userId="28f860dd-ca99-4e78-90d7-114ca3bf7d84" providerId="ADAL" clId="{8432C2B2-7F7B-42E9-9BE3-77133BB302E4}" dt="2024-01-29T12:47:50.695" v="225" actId="14100"/>
        <pc:sldMkLst>
          <pc:docMk/>
          <pc:sldMk cId="431990686" sldId="256"/>
        </pc:sldMkLst>
        <pc:spChg chg="mod">
          <ac:chgData name="Caroline Ferguson" userId="28f860dd-ca99-4e78-90d7-114ca3bf7d84" providerId="ADAL" clId="{8432C2B2-7F7B-42E9-9BE3-77133BB302E4}" dt="2024-01-29T12:47:06.368" v="221" actId="962"/>
          <ac:spMkLst>
            <pc:docMk/>
            <pc:sldMk cId="431990686" sldId="256"/>
            <ac:spMk id="3" creationId="{F45232F9-4B80-4F51-F0B5-DD7AFEAF8AF6}"/>
          </ac:spMkLst>
        </pc:spChg>
        <pc:spChg chg="mod">
          <ac:chgData name="Caroline Ferguson" userId="28f860dd-ca99-4e78-90d7-114ca3bf7d84" providerId="ADAL" clId="{8432C2B2-7F7B-42E9-9BE3-77133BB302E4}" dt="2024-01-29T12:47:47.818" v="224" actId="20577"/>
          <ac:spMkLst>
            <pc:docMk/>
            <pc:sldMk cId="431990686" sldId="256"/>
            <ac:spMk id="7" creationId="{4B2A391A-16B6-825E-4DB0-431DEEFF8F73}"/>
          </ac:spMkLst>
        </pc:spChg>
        <pc:spChg chg="mod ord">
          <ac:chgData name="Caroline Ferguson" userId="28f860dd-ca99-4e78-90d7-114ca3bf7d84" providerId="ADAL" clId="{8432C2B2-7F7B-42E9-9BE3-77133BB302E4}" dt="2024-01-29T12:47:24.251" v="222" actId="962"/>
          <ac:spMkLst>
            <pc:docMk/>
            <pc:sldMk cId="431990686" sldId="256"/>
            <ac:spMk id="9" creationId="{F946F305-F2DC-ACE6-1CE4-84D118B97547}"/>
          </ac:spMkLst>
        </pc:spChg>
        <pc:picChg chg="add mod">
          <ac:chgData name="Caroline Ferguson" userId="28f860dd-ca99-4e78-90d7-114ca3bf7d84" providerId="ADAL" clId="{8432C2B2-7F7B-42E9-9BE3-77133BB302E4}" dt="2024-01-29T12:47:50.695" v="225" actId="14100"/>
          <ac:picMkLst>
            <pc:docMk/>
            <pc:sldMk cId="431990686" sldId="256"/>
            <ac:picMk id="4" creationId="{BAB3E280-E427-951B-2ABF-8F68692B3555}"/>
          </ac:picMkLst>
        </pc:picChg>
        <pc:picChg chg="mod ord">
          <ac:chgData name="Caroline Ferguson" userId="28f860dd-ca99-4e78-90d7-114ca3bf7d84" providerId="ADAL" clId="{8432C2B2-7F7B-42E9-9BE3-77133BB302E4}" dt="2024-01-29T12:47:34.862" v="223" actId="962"/>
          <ac:picMkLst>
            <pc:docMk/>
            <pc:sldMk cId="431990686" sldId="256"/>
            <ac:picMk id="11" creationId="{EB8DCC7F-E1A7-D1F4-517B-8648C0A34DA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5ED08C-116D-5516-4D28-F0282255E7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97254C-06D3-2F49-C947-8793EFAAFE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C1548A-5E04-D794-0E65-F953A5F48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B935F-244F-4873-9DA3-35847AF35F9D}" type="datetimeFigureOut">
              <a:rPr lang="en-GB" smtClean="0"/>
              <a:t>29/01/2024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1D8DC2-8B80-E44B-2999-315D6F3B3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7B4B9F-02B0-1D10-650D-E19F7F5D8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691C7-C456-4951-ABB7-F9E446870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5035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8F45C9-1C92-9C92-5FDC-1D6C1E6F2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89C74B-448F-B506-307F-2CA57C56E0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0ACBE5-DAFA-65F4-F965-A75C18701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B935F-244F-4873-9DA3-35847AF35F9D}" type="datetimeFigureOut">
              <a:rPr lang="en-GB" smtClean="0"/>
              <a:t>29/01/2024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64C535-1725-2875-6B16-C2E5EF462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75219A-C9D8-15D9-0B91-701F77EF1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691C7-C456-4951-ABB7-F9E446870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1735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B6FEC6A-5E4E-8E43-01CB-E3390CD0D5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D45713-67AB-D056-0988-07FC18F236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519DD8-43FC-4519-852D-A6CE98071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B935F-244F-4873-9DA3-35847AF35F9D}" type="datetimeFigureOut">
              <a:rPr lang="en-GB" smtClean="0"/>
              <a:t>29/01/2024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209C3E-E6B0-4660-BF83-12BEB45D0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77757F-032C-6CA7-5278-53906CAC3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691C7-C456-4951-ABB7-F9E446870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8711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678CA7-8ACC-A0E9-9A59-C2F811CFC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EE83A3-B991-1097-2590-7C17A14E9A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029599-4202-958F-7D08-A32731495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B935F-244F-4873-9DA3-35847AF35F9D}" type="datetimeFigureOut">
              <a:rPr lang="en-GB" smtClean="0"/>
              <a:t>29/01/2024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9E4CCA-96D7-1900-1BBE-5529779AC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2F4E85-C9C1-447A-3C45-FA05085B3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691C7-C456-4951-ABB7-F9E446870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2027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D4AC8-F8EE-7399-A203-81943EF8E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7A2FB4-03B6-16FD-5412-7FBED73706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03CBC1-0028-AF40-F19C-4BF30E39A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B935F-244F-4873-9DA3-35847AF35F9D}" type="datetimeFigureOut">
              <a:rPr lang="en-GB" smtClean="0"/>
              <a:t>29/01/2024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3F343E-5EF8-EF1C-F3B7-36979907C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C8E450-D221-E394-F6BB-F17BE682A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691C7-C456-4951-ABB7-F9E446870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2915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04D65-4491-BAFC-C53B-122BA3C09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B2E397-8BE8-1E68-2620-6E8239E823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529FD8-9D4C-DF75-D677-82DBEE66E0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4468DE-88C9-0B21-0ED9-A5482FDE3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B935F-244F-4873-9DA3-35847AF35F9D}" type="datetimeFigureOut">
              <a:rPr lang="en-GB" smtClean="0"/>
              <a:t>29/01/2024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BB30B5-0615-8018-9E60-4C9CB32CE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0F25C1-4BA9-0E82-6A1E-9368FE834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691C7-C456-4951-ABB7-F9E446870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1395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0A5A58-810D-6B4A-1402-23078D30B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4A5C5F-6502-4397-CA58-5A1DD51809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C6D7FF-6E4F-8A77-B125-DB4795DFD7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3EE319-7790-ED2D-3C37-86198E91D4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9803F0-8B78-181D-ECC4-B7901DB4B2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B5786E2-8D00-3747-753B-0D3E49F42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B935F-244F-4873-9DA3-35847AF35F9D}" type="datetimeFigureOut">
              <a:rPr lang="en-GB" smtClean="0"/>
              <a:t>29/01/2024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13C05E8-8A46-B887-A43A-BE1DF48BC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FD7F6CD-8E39-7B25-5E9D-7E54D6044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691C7-C456-4951-ABB7-F9E446870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1589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A6689-9BD8-8A46-E942-4F04CFF65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396469A-CC46-8A89-89D5-D56E8786C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B935F-244F-4873-9DA3-35847AF35F9D}" type="datetimeFigureOut">
              <a:rPr lang="en-GB" smtClean="0"/>
              <a:t>29/01/2024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8062D7-29F3-262E-A360-5E8D10730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C1DBEA-6CE1-6C79-6D2A-253DE1134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691C7-C456-4951-ABB7-F9E446870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4980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1F57364-8E96-67B3-87A6-6AD5A5822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B935F-244F-4873-9DA3-35847AF35F9D}" type="datetimeFigureOut">
              <a:rPr lang="en-GB" smtClean="0"/>
              <a:t>29/01/2024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6DF3A0-8DA8-3CA0-2CAC-8F1B3933A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ABDF50-E0BA-698B-D237-B80946B2D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691C7-C456-4951-ABB7-F9E446870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2332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11D826-B70E-939F-B507-253E1C721A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AFCBE3-2094-49F4-3F99-E05AD33FFC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528B16-F3C1-7F7B-9763-CCBDA38164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7039BE-6F77-5A48-EE46-820C99B0F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B935F-244F-4873-9DA3-35847AF35F9D}" type="datetimeFigureOut">
              <a:rPr lang="en-GB" smtClean="0"/>
              <a:t>29/01/2024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2F1947-D3E2-F22C-4301-4127EE07A8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2BA56D-DBED-641E-0570-12A659088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691C7-C456-4951-ABB7-F9E446870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6970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3D427-685C-4A5F-A6EE-7D464554A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5A47E8E-1B77-36BB-7203-041C5738A9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5BEEBF-2313-BFCB-2E3B-848B694B01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B45CFB-E28A-C09A-14B0-CE0B26A40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B935F-244F-4873-9DA3-35847AF35F9D}" type="datetimeFigureOut">
              <a:rPr lang="en-GB" smtClean="0"/>
              <a:t>29/01/2024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88324D-F5C4-5A53-1227-33E87B4F0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139909-FBC7-FCCD-BC01-F391BEC29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691C7-C456-4951-ABB7-F9E446870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5650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D0CCB75-B04E-33F7-FC15-FFC0114271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6F9BBD-B160-491C-DF86-E47577E936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A06ACE-D4A1-FDFB-902A-3C6A3554AC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B935F-244F-4873-9DA3-35847AF35F9D}" type="datetimeFigureOut">
              <a:rPr lang="en-GB" smtClean="0"/>
              <a:t>29/01/2024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62A06D-F61D-E963-543A-DB3CB00B11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118405-5F9D-0DEA-2847-439B83AF15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8691C7-C456-4951-ABB7-F9E446870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5045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F3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ee graphic">
            <a:extLst>
              <a:ext uri="{FF2B5EF4-FFF2-40B4-BE49-F238E27FC236}">
                <a16:creationId xmlns:a16="http://schemas.microsoft.com/office/drawing/2014/main" id="{EB8DCC7F-E1A7-D1F4-517B-8648C0A34D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362" y="52069"/>
            <a:ext cx="1742247" cy="1742247"/>
          </a:xfrm>
          <a:prstGeom prst="rect">
            <a:avLst/>
          </a:prstGeom>
        </p:spPr>
      </p:pic>
      <p:sp>
        <p:nvSpPr>
          <p:cNvPr id="9" name="Title" descr="Title: W.A.L.T. Board">
            <a:extLst>
              <a:ext uri="{FF2B5EF4-FFF2-40B4-BE49-F238E27FC236}">
                <a16:creationId xmlns:a16="http://schemas.microsoft.com/office/drawing/2014/main" id="{F946F305-F2DC-ACE6-1CE4-84D118B97547}"/>
              </a:ext>
            </a:extLst>
          </p:cNvPr>
          <p:cNvSpPr/>
          <p:nvPr/>
        </p:nvSpPr>
        <p:spPr>
          <a:xfrm>
            <a:off x="1846609" y="308362"/>
            <a:ext cx="43209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8575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W.A.L.T. Board</a:t>
            </a:r>
          </a:p>
        </p:txBody>
      </p:sp>
      <p:sp>
        <p:nvSpPr>
          <p:cNvPr id="3" name="Date" descr="Date">
            <a:extLst>
              <a:ext uri="{FF2B5EF4-FFF2-40B4-BE49-F238E27FC236}">
                <a16:creationId xmlns:a16="http://schemas.microsoft.com/office/drawing/2014/main" id="{F45232F9-4B80-4F51-F0B5-DD7AFEAF8A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41705" y="430309"/>
            <a:ext cx="4147930" cy="492884"/>
          </a:xfrm>
        </p:spPr>
        <p:txBody>
          <a:bodyPr>
            <a:normAutofit/>
          </a:bodyPr>
          <a:lstStyle/>
          <a:p>
            <a:pPr algn="l"/>
            <a:r>
              <a:rPr lang="en-GB" b="1" dirty="0"/>
              <a:t>Date: </a:t>
            </a:r>
            <a:r>
              <a:rPr lang="en-GB" dirty="0"/>
              <a:t>Monday 8</a:t>
            </a:r>
            <a:r>
              <a:rPr lang="en-GB" baseline="30000" dirty="0"/>
              <a:t>th</a:t>
            </a:r>
            <a:r>
              <a:rPr lang="en-GB" dirty="0"/>
              <a:t> January 2024</a:t>
            </a:r>
          </a:p>
        </p:txBody>
      </p:sp>
      <p:sp>
        <p:nvSpPr>
          <p:cNvPr id="7" name="Objectives" descr="We are Learning to.&#10;bullet points for task objectives">
            <a:extLst>
              <a:ext uri="{FF2B5EF4-FFF2-40B4-BE49-F238E27FC236}">
                <a16:creationId xmlns:a16="http://schemas.microsoft.com/office/drawing/2014/main" id="{4B2A391A-16B6-825E-4DB0-431DEEFF8F73}"/>
              </a:ext>
            </a:extLst>
          </p:cNvPr>
          <p:cNvSpPr txBox="1"/>
          <p:nvPr/>
        </p:nvSpPr>
        <p:spPr>
          <a:xfrm>
            <a:off x="975486" y="1718710"/>
            <a:ext cx="10514149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>
                <a:solidFill>
                  <a:schemeClr val="tx1"/>
                </a:solidFill>
              </a:rPr>
              <a:t>We Are Learning To:</a:t>
            </a:r>
          </a:p>
          <a:p>
            <a:pPr marL="685800" indent="-685800">
              <a:buFont typeface="Wingdings" panose="05000000000000000000" pitchFamily="2" charset="2"/>
              <a:buChar char="Ø"/>
            </a:pPr>
            <a:r>
              <a:rPr lang="en-GB" sz="5400" dirty="0"/>
              <a:t> </a:t>
            </a:r>
            <a:endParaRPr lang="en-GB" sz="5400" dirty="0">
              <a:solidFill>
                <a:schemeClr val="tx1"/>
              </a:solidFill>
            </a:endParaRPr>
          </a:p>
          <a:p>
            <a:pPr marL="685800" indent="-685800">
              <a:buFont typeface="Wingdings" panose="05000000000000000000" pitchFamily="2" charset="2"/>
              <a:buChar char="Ø"/>
            </a:pPr>
            <a:r>
              <a:rPr lang="en-GB" sz="5400" dirty="0"/>
              <a:t> </a:t>
            </a:r>
            <a:endParaRPr lang="en-GB" sz="5400" dirty="0">
              <a:solidFill>
                <a:schemeClr val="tx1"/>
              </a:solidFill>
            </a:endParaRPr>
          </a:p>
          <a:p>
            <a:pPr marL="685800" indent="-685800">
              <a:buFont typeface="Wingdings" panose="05000000000000000000" pitchFamily="2" charset="2"/>
              <a:buChar char="Ø"/>
            </a:pPr>
            <a:r>
              <a:rPr lang="en-GB" sz="5400" dirty="0"/>
              <a:t> </a:t>
            </a:r>
            <a:endParaRPr lang="en-GB" sz="5400" dirty="0">
              <a:solidFill>
                <a:schemeClr val="tx1"/>
              </a:solidFill>
            </a:endParaRPr>
          </a:p>
          <a:p>
            <a:pPr marL="685800" indent="-685800">
              <a:buFont typeface="Wingdings" panose="05000000000000000000" pitchFamily="2" charset="2"/>
              <a:buChar char="Ø"/>
            </a:pPr>
            <a:r>
              <a:rPr lang="en-GB" sz="5400" dirty="0"/>
              <a:t> </a:t>
            </a:r>
            <a:endParaRPr lang="en-GB" sz="5400" dirty="0">
              <a:solidFill>
                <a:schemeClr val="tx1"/>
              </a:solidFill>
            </a:endParaRPr>
          </a:p>
        </p:txBody>
      </p:sp>
      <p:pic>
        <p:nvPicPr>
          <p:cNvPr id="4" name="EA Logo">
            <a:extLst>
              <a:ext uri="{FF2B5EF4-FFF2-40B4-BE49-F238E27FC236}">
                <a16:creationId xmlns:a16="http://schemas.microsoft.com/office/drawing/2014/main" id="{BAB3E280-E427-951B-2ABF-8F68692B35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7355" y="6318483"/>
            <a:ext cx="1792987" cy="492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19906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8f0762c-309c-482f-be5a-9c2e69fe70d4">
      <Terms xmlns="http://schemas.microsoft.com/office/infopath/2007/PartnerControls"/>
    </lcf76f155ced4ddcb4097134ff3c332f>
    <TaxCatchAll xmlns="0eb02598-659e-4587-9ac2-2141552ae39f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7706E0B5E0C8B48B34772872AF42B2A" ma:contentTypeVersion="12" ma:contentTypeDescription="Create a new document." ma:contentTypeScope="" ma:versionID="5761c67e4491302604524a07e0238818">
  <xsd:schema xmlns:xsd="http://www.w3.org/2001/XMLSchema" xmlns:xs="http://www.w3.org/2001/XMLSchema" xmlns:p="http://schemas.microsoft.com/office/2006/metadata/properties" xmlns:ns2="f8f0762c-309c-482f-be5a-9c2e69fe70d4" xmlns:ns3="0eb02598-659e-4587-9ac2-2141552ae39f" targetNamespace="http://schemas.microsoft.com/office/2006/metadata/properties" ma:root="true" ma:fieldsID="777e7d7e737682dca920e18cf66f7fac" ns2:_="" ns3:_="">
    <xsd:import namespace="f8f0762c-309c-482f-be5a-9c2e69fe70d4"/>
    <xsd:import namespace="0eb02598-659e-4587-9ac2-2141552ae39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f0762c-309c-482f-be5a-9c2e69fe70d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3aff38f7-ee34-4d40-91c2-8b7815243f0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b02598-659e-4587-9ac2-2141552ae39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4697b604-4af7-4a18-a268-4ea81bdf03a0}" ma:internalName="TaxCatchAll" ma:showField="CatchAllData" ma:web="0eb02598-659e-4587-9ac2-2141552ae39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8FDB1EC-FFBF-44FA-AD3D-078E04A61A6B}">
  <ds:schemaRefs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purl.org/dc/dcmitype/"/>
    <ds:schemaRef ds:uri="http://purl.org/dc/terms/"/>
    <ds:schemaRef ds:uri="f8f0762c-309c-482f-be5a-9c2e69fe70d4"/>
    <ds:schemaRef ds:uri="http://purl.org/dc/elements/1.1/"/>
    <ds:schemaRef ds:uri="http://schemas.microsoft.com/office/infopath/2007/PartnerControls"/>
    <ds:schemaRef ds:uri="0eb02598-659e-4587-9ac2-2141552ae39f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B38CA1CF-5656-45C3-9BDC-295881B22BC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CCEC412-42F3-41F2-AD56-126F8E11A503}"/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24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Caroline Ferguson</dc:creator>
  <cp:lastModifiedBy>Caroline Ferguson</cp:lastModifiedBy>
  <cp:revision>1</cp:revision>
  <dcterms:created xsi:type="dcterms:W3CDTF">2023-10-23T11:31:27Z</dcterms:created>
  <dcterms:modified xsi:type="dcterms:W3CDTF">2024-01-29T12:47:58Z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0x01010047706E0B5E0C8B48B34772872AF42B2A</vt:lpwstr>
  </property>
  <property fmtid="{D5CDD505-2E9C-101B-9397-08002B2CF9AE}" pid="3" name="MediaServiceImageTags">
    <vt:lpwstr/>
  </property>
</Properties>
</file>