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4"/>
  </p:sldMasterIdLst>
  <p:notesMasterIdLst>
    <p:notesMasterId r:id="rId21"/>
  </p:notesMasterIdLst>
  <p:handoutMasterIdLst>
    <p:handoutMasterId r:id="rId22"/>
  </p:handoutMasterIdLst>
  <p:sldIdLst>
    <p:sldId id="275" r:id="rId5"/>
    <p:sldId id="261" r:id="rId6"/>
    <p:sldId id="262" r:id="rId7"/>
    <p:sldId id="263" r:id="rId8"/>
    <p:sldId id="264" r:id="rId9"/>
    <p:sldId id="258" r:id="rId10"/>
    <p:sldId id="259" r:id="rId11"/>
    <p:sldId id="260" r:id="rId12"/>
    <p:sldId id="274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A2CED-9A1B-4F0D-9921-8F8D9580CB93}" v="9" dt="2024-04-08T15:45:48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2017" autoAdjust="0"/>
  </p:normalViewPr>
  <p:slideViewPr>
    <p:cSldViewPr snapToGrid="0">
      <p:cViewPr varScale="1">
        <p:scale>
          <a:sx n="59" d="100"/>
          <a:sy n="59" d="100"/>
        </p:scale>
        <p:origin x="924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46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FE149-A5B1-40E7-8064-8DED4F170C1D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C6BFF-5BCF-437E-AA6E-A9968897A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308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2646C-D526-409A-8822-0565952ABA1C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B42C8-47FB-45A1-B695-70D26D60A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28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B42C8-47FB-45A1-B695-70D26D60ABB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822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B42C8-47FB-45A1-B695-70D26D60ABB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5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B42C8-47FB-45A1-B695-70D26D60ABB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87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B42C8-47FB-45A1-B695-70D26D60ABB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98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0542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39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320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95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2896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14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16330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82525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4603853" y="5067092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908855" y="2247401"/>
            <a:ext cx="10363200" cy="1953050"/>
          </a:xfrm>
        </p:spPr>
        <p:txBody>
          <a:bodyPr vert="horz" anchor="ctr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800" b="1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kumimoji="0" lang="en-US" dirty="0"/>
              <a:t>{enter presentation title}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908855" y="4229697"/>
            <a:ext cx="10363200" cy="403665"/>
          </a:xfrm>
        </p:spPr>
        <p:txBody>
          <a:bodyPr lIns="45720" rIns="45720"/>
          <a:lstStyle>
            <a:lvl1pPr marL="0" marR="64008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{enter sub-title}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34434" y="6309360"/>
            <a:ext cx="2842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http://www.eani.org.uk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1424" y="4669030"/>
            <a:ext cx="10363200" cy="403200"/>
          </a:xfrm>
        </p:spPr>
        <p:txBody>
          <a:bodyPr>
            <a:normAutofit/>
          </a:bodyPr>
          <a:lstStyle>
            <a:lvl1pPr marL="109728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{enter author}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73" y="116632"/>
            <a:ext cx="521948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33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4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14722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16031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984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50028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09842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7430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646581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4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720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8" name="Title 9">
            <a:extLst>
              <a:ext uri="{FF2B5EF4-FFF2-40B4-BE49-F238E27FC236}">
                <a16:creationId xmlns:a16="http://schemas.microsoft.com/office/drawing/2014/main" id="{E2A41293-18F6-188D-B749-5A13A46FFCC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74337" y="1265314"/>
            <a:ext cx="4299666" cy="32491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</a:t>
            </a: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Science Root Words</a:t>
            </a:r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7" name="Picture 6" descr="A green tree with leaves and roots&#10;">
            <a:extLst>
              <a:ext uri="{FF2B5EF4-FFF2-40B4-BE49-F238E27FC236}">
                <a16:creationId xmlns:a16="http://schemas.microsoft.com/office/drawing/2014/main" id="{60A03DCF-6F87-F982-3CC8-DDA78B11BD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0" r="3556" b="9093"/>
          <a:stretch/>
        </p:blipFill>
        <p:spPr>
          <a:xfrm>
            <a:off x="1243864" y="1265315"/>
            <a:ext cx="3410431" cy="4335340"/>
          </a:xfrm>
          <a:prstGeom prst="rect">
            <a:avLst/>
          </a:prstGeom>
        </p:spPr>
      </p:pic>
      <p:pic>
        <p:nvPicPr>
          <p:cNvPr id="6" name="Picture 5" descr="EA logo">
            <a:extLst>
              <a:ext uri="{FF2B5EF4-FFF2-40B4-BE49-F238E27FC236}">
                <a16:creationId xmlns:a16="http://schemas.microsoft.com/office/drawing/2014/main" id="{C88CD439-CD3B-5784-5C8D-35C1C69B5F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7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B26BC-A291-A1E0-8A2E-E820827F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Hemo</a:t>
            </a: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-Blood</a:t>
            </a:r>
          </a:p>
        </p:txBody>
      </p:sp>
      <p:pic>
        <p:nvPicPr>
          <p:cNvPr id="6" name="Content Placeholder 5" descr="A syringe with a drop of blood">
            <a:extLst>
              <a:ext uri="{FF2B5EF4-FFF2-40B4-BE49-F238E27FC236}">
                <a16:creationId xmlns:a16="http://schemas.microsoft.com/office/drawing/2014/main" id="{D8575D39-2F58-3147-8747-3D2E4AE4EB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036" b="2"/>
          <a:stretch/>
        </p:blipFill>
        <p:spPr bwMode="auto">
          <a:xfrm>
            <a:off x="677334" y="2159331"/>
            <a:ext cx="5584254" cy="3454070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A3EF3-F5C2-6267-8001-EC2084346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286" y="2160589"/>
            <a:ext cx="4348837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Haemoglobin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Haemophilia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Haemorrhage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F41E2FF6-4F9C-99E8-58F4-75D84B73BF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868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62109-213A-46B3-E454-A52A7095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Hyper-Above</a:t>
            </a:r>
          </a:p>
        </p:txBody>
      </p:sp>
      <p:pic>
        <p:nvPicPr>
          <p:cNvPr id="6" name="Content Placeholder 5" descr="A black upward arrow.">
            <a:extLst>
              <a:ext uri="{FF2B5EF4-FFF2-40B4-BE49-F238E27FC236}">
                <a16:creationId xmlns:a16="http://schemas.microsoft.com/office/drawing/2014/main" id="{9AE92268-DEB2-93FA-4F17-F3DF3981D9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4372" y="2072019"/>
            <a:ext cx="3882362" cy="3882362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E7F11-9104-B67E-A389-C4BC3C052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9293" y="2211388"/>
            <a:ext cx="3704708" cy="276701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Hypertension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Hyperactive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Hyperthermia</a:t>
            </a:r>
          </a:p>
          <a:p>
            <a:endParaRPr lang="en-US" sz="1500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B637F31F-65C6-BC03-9F7D-DA53728C33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1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12A90-551D-B9D6-26A0-9063BC087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123" y="609600"/>
            <a:ext cx="492487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Hypo-Below</a:t>
            </a:r>
          </a:p>
        </p:txBody>
      </p:sp>
      <p:pic>
        <p:nvPicPr>
          <p:cNvPr id="6" name="Content Placeholder 5" descr="A red arrow pointing down.">
            <a:extLst>
              <a:ext uri="{FF2B5EF4-FFF2-40B4-BE49-F238E27FC236}">
                <a16:creationId xmlns:a16="http://schemas.microsoft.com/office/drawing/2014/main" id="{29B2A7FA-A57C-28C7-9B1C-A5FAFD72E0F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9814" y="1204295"/>
            <a:ext cx="3251701" cy="4296364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E65CF-6797-814B-B587-70AE31DE0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123" y="2160590"/>
            <a:ext cx="4921876" cy="373969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Hypotension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Hypodermis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Hypothermia</a:t>
            </a:r>
          </a:p>
          <a:p>
            <a:endParaRPr lang="en-US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E17616E6-54D4-873E-CA47-A8FEA64CEE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00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6651-5F29-2BE8-2F3E-3E3FD4E4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Micro-Small</a:t>
            </a:r>
          </a:p>
        </p:txBody>
      </p:sp>
      <p:pic>
        <p:nvPicPr>
          <p:cNvPr id="6" name="Content Placeholder 5" descr="A small white puppy running on grass">
            <a:extLst>
              <a:ext uri="{FF2B5EF4-FFF2-40B4-BE49-F238E27FC236}">
                <a16:creationId xmlns:a16="http://schemas.microsoft.com/office/drawing/2014/main" id="{20177E39-77BA-06A5-D8B0-2768D9A5C12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3" r="4135" b="2"/>
          <a:stretch/>
        </p:blipFill>
        <p:spPr bwMode="auto">
          <a:xfrm>
            <a:off x="560618" y="1930400"/>
            <a:ext cx="4415050" cy="3882362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43449-FDDF-E220-3889-EF21E21EE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1622" y="1912347"/>
            <a:ext cx="395734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Microscope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Microwave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Microbiology</a:t>
            </a:r>
            <a:endParaRPr lang="en-US" sz="4000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EDA91837-5B61-7500-3542-030037927E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84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18CC-D2B0-EE51-8B4C-2FD39E0E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Macro-Large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8B617A-D185-D53A-7DCA-F7F01AA17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79450" y="2098871"/>
            <a:ext cx="4185618" cy="2660257"/>
          </a:xfrm>
        </p:spPr>
        <p:txBody>
          <a:bodyPr/>
          <a:lstStyle/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Macroscopic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4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acronutrients</a:t>
            </a:r>
          </a:p>
          <a:p>
            <a:endParaRPr lang="en-GB" dirty="0"/>
          </a:p>
        </p:txBody>
      </p:sp>
      <p:pic>
        <p:nvPicPr>
          <p:cNvPr id="8" name="Content Placeholder 7" descr="A cartoon of a dog">
            <a:extLst>
              <a:ext uri="{FF2B5EF4-FFF2-40B4-BE49-F238E27FC236}">
                <a16:creationId xmlns:a16="http://schemas.microsoft.com/office/drawing/2014/main" id="{2F2D0844-55A6-CAD8-6CB7-7D7A5E90BF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034" y="1930400"/>
            <a:ext cx="2743200" cy="3418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EA logo">
            <a:extLst>
              <a:ext uri="{FF2B5EF4-FFF2-40B4-BE49-F238E27FC236}">
                <a16:creationId xmlns:a16="http://schemas.microsoft.com/office/drawing/2014/main" id="{155C23BC-2936-C166-5AFE-C0B2824795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02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5A68-6E3A-FD5A-1EC1-7AF2B5D9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Chrome-</a:t>
            </a:r>
            <a:r>
              <a:rPr lang="en-US" sz="4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Colour</a:t>
            </a:r>
            <a:endParaRPr lang="en-US" sz="4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Content Placeholder 5" descr="A colorful triangle pattern">
            <a:extLst>
              <a:ext uri="{FF2B5EF4-FFF2-40B4-BE49-F238E27FC236}">
                <a16:creationId xmlns:a16="http://schemas.microsoft.com/office/drawing/2014/main" id="{281871AD-2887-CA69-5BD9-099FE03342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07750" y="2160589"/>
            <a:ext cx="5147964" cy="2876409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8231A-9828-7071-1FF8-299A0D653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287" y="2160589"/>
            <a:ext cx="3947744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  <a:tabLst>
                <a:tab pos="2454910" algn="l"/>
              </a:tabLst>
            </a:pPr>
            <a:r>
              <a:rPr lang="en-GB" sz="4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Chromium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  <a:tabLst>
                <a:tab pos="2454910" algn="l"/>
              </a:tabLst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Chromosome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  <a:tabLst>
                <a:tab pos="2454910" algn="l"/>
              </a:tabLst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Monochrome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134E84E5-472D-05D8-A206-5D1ADA880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25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BA28-FF2C-C5E1-5715-DDF9CCA95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Luna-Light</a:t>
            </a:r>
          </a:p>
        </p:txBody>
      </p:sp>
      <p:pic>
        <p:nvPicPr>
          <p:cNvPr id="6" name="Content Placeholder 5" descr="A person standing on a mountain looking at the moon">
            <a:extLst>
              <a:ext uri="{FF2B5EF4-FFF2-40B4-BE49-F238E27FC236}">
                <a16:creationId xmlns:a16="http://schemas.microsoft.com/office/drawing/2014/main" id="{74EAED73-9E73-362C-DF7F-AA68F3BBAB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0" r="10803" b="-1"/>
          <a:stretch/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98EB5-8E2C-D240-19BA-E32B0EF90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Lunar eclipse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Lunar calendar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Lunar lander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399897E4-4A56-C590-A664-D7F30BBAAC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7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114A0-5631-A467-DC32-4EA5AD30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Chlor-Green</a:t>
            </a:r>
          </a:p>
        </p:txBody>
      </p:sp>
      <p:pic>
        <p:nvPicPr>
          <p:cNvPr id="6" name="Content Placeholder 5" descr="A couple of beakers with coloured liquid&#10;&#10;">
            <a:extLst>
              <a:ext uri="{FF2B5EF4-FFF2-40B4-BE49-F238E27FC236}">
                <a16:creationId xmlns:a16="http://schemas.microsoft.com/office/drawing/2014/main" id="{A37393A0-3E3C-4840-6848-D22823E1A3A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136" y="2160589"/>
            <a:ext cx="4137755" cy="3136686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729FD-1368-D793-B3BF-8500F5980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2160589"/>
            <a:ext cx="3807461" cy="250031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Chlorine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Chlorophyll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Chloroform</a:t>
            </a:r>
          </a:p>
          <a:p>
            <a:endParaRPr lang="en-US" sz="1500" dirty="0"/>
          </a:p>
        </p:txBody>
      </p:sp>
      <p:pic>
        <p:nvPicPr>
          <p:cNvPr id="5" name="Picture 4" descr="EA logo">
            <a:extLst>
              <a:ext uri="{FF2B5EF4-FFF2-40B4-BE49-F238E27FC236}">
                <a16:creationId xmlns:a16="http://schemas.microsoft.com/office/drawing/2014/main" id="{489F950B-419D-F4F2-6791-185ED64C2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54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1765-22CB-1C5E-A8D7-40225A77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Gen-Make</a:t>
            </a:r>
          </a:p>
        </p:txBody>
      </p:sp>
      <p:pic>
        <p:nvPicPr>
          <p:cNvPr id="6" name="Content Placeholder 5" descr="The letters DNA. The double helix structure of DNA forms part of the letter N.">
            <a:extLst>
              <a:ext uri="{FF2B5EF4-FFF2-40B4-BE49-F238E27FC236}">
                <a16:creationId xmlns:a16="http://schemas.microsoft.com/office/drawing/2014/main" id="{D18960C5-656E-4B8D-DC35-B8CB0BCA342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9280" y="1930400"/>
            <a:ext cx="4682433" cy="3477192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DFDFC-7B45-1089-F8D6-04229A414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2160589"/>
            <a:ext cx="2927185" cy="388077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Genetics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Genealogy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500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A4FB0F68-BDFF-0570-2D9F-C75E701A1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9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5950B-8CB1-EB86-BD60-78784981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Geo-Earth</a:t>
            </a:r>
          </a:p>
        </p:txBody>
      </p:sp>
      <p:pic>
        <p:nvPicPr>
          <p:cNvPr id="6" name="Content Placeholder 5" descr="the Earth">
            <a:extLst>
              <a:ext uri="{FF2B5EF4-FFF2-40B4-BE49-F238E27FC236}">
                <a16:creationId xmlns:a16="http://schemas.microsoft.com/office/drawing/2014/main" id="{8F2C240D-5441-7081-4DC9-9496265E4E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6957" y="1714831"/>
            <a:ext cx="4338726" cy="4402296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41F01-EEA9-E00E-FFE7-E0795D2C1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308" y="2159331"/>
            <a:ext cx="3345991" cy="256506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Geography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Geoscience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Geocentric</a:t>
            </a:r>
          </a:p>
          <a:p>
            <a:endParaRPr lang="en-US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38399964-D304-3570-9F9D-67FA50F15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47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C20B-3050-28DF-131F-CC1366053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Graph-Write</a:t>
            </a:r>
          </a:p>
        </p:txBody>
      </p:sp>
      <p:pic>
        <p:nvPicPr>
          <p:cNvPr id="8" name="Content Placeholder 7" descr="A green pencil with a red eraser">
            <a:extLst>
              <a:ext uri="{FF2B5EF4-FFF2-40B4-BE49-F238E27FC236}">
                <a16:creationId xmlns:a16="http://schemas.microsoft.com/office/drawing/2014/main" id="{09D0FD56-AAE5-2610-C10A-21370E1D80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02" y="1930401"/>
            <a:ext cx="3909466" cy="3632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7664B0-D879-06DE-E604-2712105696F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Photograph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Geography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Graphite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88FB6835-989A-9439-8BB5-157FD2720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B74BA-50F7-D84F-5F8A-7EBDF095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Astro-Star</a:t>
            </a:r>
          </a:p>
        </p:txBody>
      </p:sp>
      <p:pic>
        <p:nvPicPr>
          <p:cNvPr id="6" name="Content Placeholder 5" descr="An astronaut holding a star">
            <a:extLst>
              <a:ext uri="{FF2B5EF4-FFF2-40B4-BE49-F238E27FC236}">
                <a16:creationId xmlns:a16="http://schemas.microsoft.com/office/drawing/2014/main" id="{724D2E11-3F5E-0C2F-EE73-413750AA3FF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36" y="2102534"/>
            <a:ext cx="3369749" cy="31181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F2459-2822-075D-6DA4-2A101C5EE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90"/>
            <a:ext cx="4320730" cy="289401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3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Astrology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Astronaut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Astronomer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20FAD09C-4823-2C07-E2C3-A36F2C4AD3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3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834DB-DF0C-7EF8-110A-B0F32A30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GB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Bio-Life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48D36FE-1D8E-44CE-CA0A-9F1789C10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6" y="2160589"/>
            <a:ext cx="3569713" cy="38807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Biology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Biodiversity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Neurobiology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Content Placeholder 3" descr="A cartoon of frogs on a branch&#10;&#10;">
            <a:extLst>
              <a:ext uri="{FF2B5EF4-FFF2-40B4-BE49-F238E27FC236}">
                <a16:creationId xmlns:a16="http://schemas.microsoft.com/office/drawing/2014/main" id="{5C46E9D3-F82C-E519-720B-C28D07E51B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9116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</p:spPr>
      </p:pic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BBD3D040-4648-3C21-ABE2-C9C28F0E1B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2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2C94CA-FA0B-D6FC-67A8-3C5A40B7503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56834" y="711200"/>
            <a:ext cx="3737268" cy="13208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Cardi-Heart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C87688-AA94-4E50-4693-DEA432A43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Cardiac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Cardiology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GB" sz="4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Cardio</a:t>
            </a:r>
            <a:endParaRPr lang="en-GB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Content Placeholder 3" descr="A drawing of a heart">
            <a:extLst>
              <a:ext uri="{FF2B5EF4-FFF2-40B4-BE49-F238E27FC236}">
                <a16:creationId xmlns:a16="http://schemas.microsoft.com/office/drawing/2014/main" id="{5B4A8703-6D69-94C7-333B-2FE6FE84C0C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0" r="1655"/>
          <a:stretch/>
        </p:blipFill>
        <p:spPr bwMode="auto">
          <a:xfrm>
            <a:off x="842597" y="1917027"/>
            <a:ext cx="3094403" cy="3933579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pic>
        <p:nvPicPr>
          <p:cNvPr id="3" name="Picture 2" descr="EA logo">
            <a:extLst>
              <a:ext uri="{FF2B5EF4-FFF2-40B4-BE49-F238E27FC236}">
                <a16:creationId xmlns:a16="http://schemas.microsoft.com/office/drawing/2014/main" id="{A2EA5431-B3B1-DE91-8BAF-EFCAB0600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22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9A9B0-E20F-E3F3-E7B3-B7C27763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Heilo</a:t>
            </a:r>
            <a:r>
              <a:rPr lang="en-GB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47AC3-31A5-FB98-8991-43DAA862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7336" y="2401889"/>
            <a:ext cx="3386666" cy="2411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 Helios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 Heliograph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 Heliocentric</a:t>
            </a:r>
          </a:p>
          <a:p>
            <a:endParaRPr lang="en-GB" dirty="0"/>
          </a:p>
        </p:txBody>
      </p:sp>
      <p:pic>
        <p:nvPicPr>
          <p:cNvPr id="5" name="Content Placeholder 5" descr="A yellow sun with rays">
            <a:extLst>
              <a:ext uri="{FF2B5EF4-FFF2-40B4-BE49-F238E27FC236}">
                <a16:creationId xmlns:a16="http://schemas.microsoft.com/office/drawing/2014/main" id="{8FA02B20-5ADB-2CF5-9978-69CA6B3A5C8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1" r="10376"/>
          <a:stretch/>
        </p:blipFill>
        <p:spPr bwMode="auto">
          <a:xfrm>
            <a:off x="984441" y="1819701"/>
            <a:ext cx="2901759" cy="3688697"/>
          </a:xfrm>
          <a:prstGeom prst="rect">
            <a:avLst/>
          </a:prstGeom>
          <a:noFill/>
        </p:spPr>
      </p:pic>
      <p:pic>
        <p:nvPicPr>
          <p:cNvPr id="4" name="Picture 3" descr="EA logo">
            <a:extLst>
              <a:ext uri="{FF2B5EF4-FFF2-40B4-BE49-F238E27FC236}">
                <a16:creationId xmlns:a16="http://schemas.microsoft.com/office/drawing/2014/main" id="{F00196ED-EC0D-B7D9-55D8-394446692C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747" y="6246813"/>
            <a:ext cx="1851738" cy="50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1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f0762c-309c-482f-be5a-9c2e69fe70d4">
      <Terms xmlns="http://schemas.microsoft.com/office/infopath/2007/PartnerControls"/>
    </lcf76f155ced4ddcb4097134ff3c332f>
    <TaxCatchAll xmlns="0eb02598-659e-4587-9ac2-2141552ae39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706E0B5E0C8B48B34772872AF42B2A" ma:contentTypeVersion="12" ma:contentTypeDescription="Create a new document." ma:contentTypeScope="" ma:versionID="5761c67e4491302604524a07e0238818">
  <xsd:schema xmlns:xsd="http://www.w3.org/2001/XMLSchema" xmlns:xs="http://www.w3.org/2001/XMLSchema" xmlns:p="http://schemas.microsoft.com/office/2006/metadata/properties" xmlns:ns2="f8f0762c-309c-482f-be5a-9c2e69fe70d4" xmlns:ns3="0eb02598-659e-4587-9ac2-2141552ae39f" targetNamespace="http://schemas.microsoft.com/office/2006/metadata/properties" ma:root="true" ma:fieldsID="777e7d7e737682dca920e18cf66f7fac" ns2:_="" ns3:_="">
    <xsd:import namespace="f8f0762c-309c-482f-be5a-9c2e69fe70d4"/>
    <xsd:import namespace="0eb02598-659e-4587-9ac2-2141552ae3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0762c-309c-482f-be5a-9c2e69fe70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aff38f7-ee34-4d40-91c2-8b7815243f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b02598-659e-4587-9ac2-2141552ae3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697b604-4af7-4a18-a268-4ea81bdf03a0}" ma:internalName="TaxCatchAll" ma:showField="CatchAllData" ma:web="0eb02598-659e-4587-9ac2-2141552ae3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6C0D21-E607-45BD-8EC4-59ACAE3079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DE1906-5523-4998-91DE-CACD9B81F109}">
  <ds:schemaRefs>
    <ds:schemaRef ds:uri="http://purl.org/dc/elements/1.1/"/>
    <ds:schemaRef ds:uri="http://schemas.microsoft.com/office/2006/documentManagement/types"/>
    <ds:schemaRef ds:uri="f8f0762c-309c-482f-be5a-9c2e69fe70d4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0eb02598-659e-4587-9ac2-2141552ae39f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D558732-B633-4622-86B7-F9D41114C9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f0762c-309c-482f-be5a-9c2e69fe70d4"/>
    <ds:schemaRef ds:uri="0eb02598-659e-4587-9ac2-2141552ae3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a695096-f56b-42aa-ab88-b69794bfa0c4}" enabled="0" method="" siteId="{4a695096-f56b-42aa-ab88-b69794bfa0c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13853</TotalTime>
  <Words>113</Words>
  <Application>Microsoft Office PowerPoint</Application>
  <PresentationFormat>Widescreen</PresentationFormat>
  <Paragraphs>65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Facet</vt:lpstr>
      <vt:lpstr>             Science Root Words</vt:lpstr>
      <vt:lpstr>Chlor-Green</vt:lpstr>
      <vt:lpstr>Gen-Make</vt:lpstr>
      <vt:lpstr>Geo-Earth</vt:lpstr>
      <vt:lpstr>Graph-Write</vt:lpstr>
      <vt:lpstr>Astro-Star</vt:lpstr>
      <vt:lpstr>Bio-Life</vt:lpstr>
      <vt:lpstr>Cardi-Heart</vt:lpstr>
      <vt:lpstr>Heilo-Sun</vt:lpstr>
      <vt:lpstr>Hemo-Blood</vt:lpstr>
      <vt:lpstr>Hyper-Above</vt:lpstr>
      <vt:lpstr>Hypo-Below</vt:lpstr>
      <vt:lpstr>Micro-Small</vt:lpstr>
      <vt:lpstr>Macro-Large</vt:lpstr>
      <vt:lpstr>Chrome-Colour</vt:lpstr>
      <vt:lpstr>Luna-Light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standardised assessment.</dc:title>
  <dc:creator>Paula Bower</dc:creator>
  <cp:lastModifiedBy>Caroline Ferguson</cp:lastModifiedBy>
  <cp:revision>479</cp:revision>
  <cp:lastPrinted>2019-11-13T10:01:50Z</cp:lastPrinted>
  <dcterms:created xsi:type="dcterms:W3CDTF">2017-11-10T09:40:30Z</dcterms:created>
  <dcterms:modified xsi:type="dcterms:W3CDTF">2024-04-08T15:58:33Z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0x01010047706E0B5E0C8B48B34772872AF42B2A</vt:lpwstr>
  </property>
</Properties>
</file>